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C1CF-1352-4E49-A72C-2BBC5A5B7B5E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396F-A421-4E59-AEB4-756286484C0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C1CF-1352-4E49-A72C-2BBC5A5B7B5E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396F-A421-4E59-AEB4-756286484C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C1CF-1352-4E49-A72C-2BBC5A5B7B5E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396F-A421-4E59-AEB4-756286484C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C1CF-1352-4E49-A72C-2BBC5A5B7B5E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396F-A421-4E59-AEB4-756286484C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C1CF-1352-4E49-A72C-2BBC5A5B7B5E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29C396F-A421-4E59-AEB4-756286484C0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C1CF-1352-4E49-A72C-2BBC5A5B7B5E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396F-A421-4E59-AEB4-756286484C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C1CF-1352-4E49-A72C-2BBC5A5B7B5E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396F-A421-4E59-AEB4-756286484C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C1CF-1352-4E49-A72C-2BBC5A5B7B5E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396F-A421-4E59-AEB4-756286484C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C1CF-1352-4E49-A72C-2BBC5A5B7B5E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396F-A421-4E59-AEB4-756286484C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C1CF-1352-4E49-A72C-2BBC5A5B7B5E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396F-A421-4E59-AEB4-756286484C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C1CF-1352-4E49-A72C-2BBC5A5B7B5E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396F-A421-4E59-AEB4-756286484C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57C1CF-1352-4E49-A72C-2BBC5A5B7B5E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29C396F-A421-4E59-AEB4-756286484C0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Построение графиков функций, </a:t>
            </a:r>
            <a:br>
              <a:rPr lang="ru-RU" i="1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содержащих </a:t>
            </a:r>
            <a:r>
              <a:rPr lang="ru-RU" i="1" dirty="0" smtClean="0">
                <a:solidFill>
                  <a:schemeClr val="tx1"/>
                </a:solidFill>
              </a:rPr>
              <a:t>модуль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ПРАВИЛО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График функции у =|</a:t>
            </a:r>
            <a:r>
              <a:rPr lang="en-US" dirty="0" smtClean="0"/>
              <a:t>f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dirty="0" smtClean="0"/>
              <a:t>)| получается из графика функции у =</a:t>
            </a:r>
            <a:r>
              <a:rPr lang="en-US" dirty="0" smtClean="0"/>
              <a:t>f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dirty="0" smtClean="0"/>
              <a:t>) следующим образом:  часть графика, лежащая над осью ОХ сохраняется; часть его, лежащая под осью ОХ, отображается симметрично относительно оси ОХ.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ПРАВИЛО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График функции у =</a:t>
            </a:r>
            <a:r>
              <a:rPr lang="en-US" dirty="0" smtClean="0"/>
              <a:t>f</a:t>
            </a:r>
            <a:r>
              <a:rPr lang="ru-RU" dirty="0" smtClean="0"/>
              <a:t>(|</a:t>
            </a:r>
            <a:r>
              <a:rPr lang="en-US" dirty="0" smtClean="0"/>
              <a:t>x</a:t>
            </a:r>
            <a:r>
              <a:rPr lang="ru-RU" dirty="0" smtClean="0"/>
              <a:t>|) получается из графика </a:t>
            </a:r>
            <a:r>
              <a:rPr lang="ru-RU" dirty="0" err="1" smtClean="0"/>
              <a:t>у=</a:t>
            </a:r>
            <a:r>
              <a:rPr lang="en-US" dirty="0" smtClean="0"/>
              <a:t>f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dirty="0" smtClean="0"/>
              <a:t>) следующим образом:  при х≥0 график у =</a:t>
            </a:r>
            <a:r>
              <a:rPr lang="en-US" dirty="0" smtClean="0"/>
              <a:t>f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dirty="0" smtClean="0"/>
              <a:t>) сохраняется, и эта же часть графика симметрично отображается относительно оси ОУ.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ПРАВИЛО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График функции </a:t>
            </a:r>
            <a:r>
              <a:rPr lang="ru-RU" dirty="0" err="1" smtClean="0"/>
              <a:t>|у|</a:t>
            </a:r>
            <a:r>
              <a:rPr lang="ru-RU" dirty="0" smtClean="0"/>
              <a:t> =</a:t>
            </a:r>
            <a:r>
              <a:rPr lang="en-US" dirty="0" smtClean="0"/>
              <a:t>f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dirty="0" smtClean="0"/>
              <a:t>) получается из графика у = </a:t>
            </a:r>
            <a:r>
              <a:rPr lang="en-US" dirty="0" smtClean="0"/>
              <a:t>f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dirty="0" smtClean="0"/>
              <a:t>) если все точки, для которых </a:t>
            </a:r>
            <a:r>
              <a:rPr lang="en-US" dirty="0" smtClean="0"/>
              <a:t>f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dirty="0" smtClean="0"/>
              <a:t>)≥0 сохраняются, и они же переносятся симметрично относительно оси абсцисс.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</TotalTime>
  <Words>135</Words>
  <Application>Microsoft Office PowerPoint</Application>
  <PresentationFormat>Экран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  Построение графиков функций,  содержащих модуль </vt:lpstr>
      <vt:lpstr>ПРАВИЛО 1</vt:lpstr>
      <vt:lpstr>ПРАВИЛО 2</vt:lpstr>
      <vt:lpstr>ПРАВИЛО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Построение графиков функций,  содержащих модуль </dc:title>
  <dc:creator>User</dc:creator>
  <cp:lastModifiedBy>User</cp:lastModifiedBy>
  <cp:revision>1</cp:revision>
  <dcterms:created xsi:type="dcterms:W3CDTF">2012-09-11T14:13:29Z</dcterms:created>
  <dcterms:modified xsi:type="dcterms:W3CDTF">2012-09-11T14:22:20Z</dcterms:modified>
</cp:coreProperties>
</file>