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61" r:id="rId3"/>
    <p:sldId id="280" r:id="rId4"/>
    <p:sldId id="264" r:id="rId5"/>
    <p:sldId id="273" r:id="rId6"/>
    <p:sldId id="276" r:id="rId7"/>
    <p:sldId id="266" r:id="rId8"/>
    <p:sldId id="265" r:id="rId9"/>
    <p:sldId id="267" r:id="rId10"/>
    <p:sldId id="270" r:id="rId11"/>
    <p:sldId id="258" r:id="rId12"/>
    <p:sldId id="259" r:id="rId13"/>
    <p:sldId id="281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``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790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10336"/>
            <a:ext cx="8147248" cy="237059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Компьютерный вирус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394788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imgpreview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201144" cy="320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282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5786" y="714356"/>
            <a:ext cx="7812856" cy="5721499"/>
          </a:xfrm>
          <a:solidFill>
            <a:schemeClr val="bg1">
              <a:alpha val="68000"/>
            </a:schemeClr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XXIX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Всемирная зимняя универсиада 2019 года в г. Красноярске состоится со 2 по 12 марта 2019 года. Спортсмены разыграют 76 комплектов наград в 11 видах спорта: биатлон, горнолыжный спорт, керлинг, лыжные гонки, сноуборд, спортивное ориентирование на лыжах, фигурное катание на коньках, фристайл, хоккей, хоккей с мячом, шорт-трек.</a:t>
            </a:r>
          </a:p>
          <a:p>
            <a:pPr marL="0" indent="0" fontAlgn="base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03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nfo block vertical datum Безымянный 2 0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477135" cy="179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Info block vertical datum Безымянный 2 0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18025"/>
            <a:ext cx="1058547" cy="896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Info block photo text info page block object list лайка (1)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3521" y="5028937"/>
            <a:ext cx="2179565" cy="18290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893025"/>
            <a:ext cx="7668840" cy="4233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Кто?               Где?</a:t>
            </a:r>
          </a:p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Когда?          Чем?</a:t>
            </a:r>
          </a:p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 чём?          Почему?</a:t>
            </a:r>
          </a:p>
          <a:p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4849" y="692696"/>
            <a:ext cx="6239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7370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2348881"/>
            <a:ext cx="7128792" cy="252028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группа – ЛОГОТИП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2 группа – ТАЛИСМАН ЗИМНЕЙ УНИВЕРСИАДЫ-2019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3группа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ФИРМЕННЫЕ СЛОГАНЫ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ЗИМНЕЙ УНИВЕРСИАДЫ-2019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4  группа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nfo block vertical datum Безымянный 2 0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477135" cy="179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Info block vertical datum Безымянный 2 0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18025"/>
            <a:ext cx="1058547" cy="896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Info block photo text info page block object list лайка (1)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3521" y="5028937"/>
            <a:ext cx="2179565" cy="1829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Info block photo text Без имени 1Монтажная область 1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7723" y="260648"/>
            <a:ext cx="2973710" cy="1512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186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70892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32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83568" y="342900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Красноярск!</a:t>
            </a:r>
          </a:p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гости к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 –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Лайке!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Admin\Desktop\материалы учитель года\imgpreview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392488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769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344" y="5657671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Международные и национальные спортивные соревнования среди студентов.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pbs.twimg.com/media/C19wqhTW8AIO9t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428736"/>
            <a:ext cx="5667414" cy="425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12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132856"/>
            <a:ext cx="7524824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Происходит от слов «Университет» и «Олимпиада». Часто упоминается, как «Всемирные студенческие игры» и «Всемирные университетские игры». Каждые два года проводятся летние и зимние универсиады.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5286388"/>
            <a:ext cx="7408333" cy="1268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студенческого спорта началась в 1905 году, когда в США прошли первые международные соревнования среди студентов. В 1923 году состоялись первые университетские игры в Париже.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jmarkpowell.com/wp-content/uploads/2016/08/Better-Eiffe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500041"/>
            <a:ext cx="4500594" cy="25326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6" name="Picture 4" descr="http://top5-top10.ru/wp-content/uploads/2018/06/%D0%9F%D0%B0%D1%80%D0%B8%D0%B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143116"/>
            <a:ext cx="4703352" cy="26432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8977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414592" cy="10367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Интеллектуальная игра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«Умники»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933055"/>
            <a:ext cx="1152128" cy="7200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2" descr="http://cdn01.ru/files/users/images/5a/d6/5ad63ebc51a5036e2aadb803609c9ad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8524" y="1779012"/>
            <a:ext cx="6057772" cy="445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55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602909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какое время года проводится универсиада?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1.лето и осень                   2. зима и весна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3.зима и лето                    4. лето и весна</a:t>
            </a:r>
            <a:endParaRPr lang="ru-RU" sz="3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1 вопрос</a:t>
            </a:r>
            <a:endParaRPr lang="ru-RU" sz="7200" dirty="0"/>
          </a:p>
        </p:txBody>
      </p:sp>
      <p:pic>
        <p:nvPicPr>
          <p:cNvPr id="5" name="Рисунок 4" descr="Info block vertical datum Безымянный 2 0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6712"/>
            <a:ext cx="2477135" cy="179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607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7" y="2060848"/>
            <a:ext cx="7236793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в 1923 году состоялись первые Всемирные университетские игры?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Париж     2. Москва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 Лондон    4. Берлин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 вопрос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7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2276872"/>
            <a:ext cx="8643997" cy="3849291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принимает  участие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универсиаде?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абочие    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олимпийцы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студенты  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 marL="0" indent="0">
              <a:buNone/>
            </a:pPr>
            <a:endParaRPr lang="ru-RU" sz="4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 вопрос</a:t>
            </a:r>
            <a:endParaRPr lang="ru-RU" sz="7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2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303</TotalTime>
  <Words>218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Слайд 1</vt:lpstr>
      <vt:lpstr>Слайд 2</vt:lpstr>
      <vt:lpstr>Универсиада</vt:lpstr>
      <vt:lpstr>Универсиада</vt:lpstr>
      <vt:lpstr>Слайд 5</vt:lpstr>
      <vt:lpstr>Интеллектуальная игра «Умники»</vt:lpstr>
      <vt:lpstr>1 вопрос</vt:lpstr>
      <vt:lpstr>2 вопрос</vt:lpstr>
      <vt:lpstr>3 вопрос</vt:lpstr>
      <vt:lpstr>Компьютерный вирус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Admin</dc:creator>
  <cp:lastModifiedBy>Tausnev9</cp:lastModifiedBy>
  <cp:revision>30</cp:revision>
  <dcterms:created xsi:type="dcterms:W3CDTF">2018-11-13T14:02:46Z</dcterms:created>
  <dcterms:modified xsi:type="dcterms:W3CDTF">2019-12-02T05:45:33Z</dcterms:modified>
</cp:coreProperties>
</file>