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0" r:id="rId4"/>
    <p:sldId id="264" r:id="rId5"/>
    <p:sldId id="266" r:id="rId6"/>
    <p:sldId id="265" r:id="rId7"/>
    <p:sldId id="267" r:id="rId8"/>
    <p:sldId id="268" r:id="rId9"/>
    <p:sldId id="270" r:id="rId10"/>
    <p:sldId id="258" r:id="rId11"/>
    <p:sldId id="259" r:id="rId12"/>
    <p:sldId id="271" r:id="rId13"/>
    <p:sldId id="257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-fotki.yandex.ru/get/8/vibpxhgglzd.95f/0_22344_75421955_X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sudancikmisbalik.files.wordpress.com/2010/01/20051211-christmas_eve_santa_sleigh_8001.jpg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postcard.ru/pic/holiday_newyear/events_16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692696"/>
            <a:ext cx="7414592" cy="103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Интеллектуальная игра</a:t>
            </a:r>
            <a:br>
              <a:rPr lang="ru-RU" dirty="0" smtClean="0"/>
            </a:br>
            <a:r>
              <a:rPr lang="ru-RU" dirty="0" smtClean="0"/>
              <a:t>«Умники»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933055"/>
            <a:ext cx="1152128" cy="72008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C:\Documents and Settings\1\Мои документы\картинки Ёлка\Ёлка и камин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547664" y="2930344"/>
            <a:ext cx="5472608" cy="34716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Рисунок 4" descr="щш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1190566"/>
            <a:ext cx="1236676" cy="165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03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празднуют Новый год</a:t>
            </a:r>
            <a:br>
              <a:rPr lang="ru-RU" dirty="0" smtClean="0"/>
            </a:br>
            <a:r>
              <a:rPr lang="ru-RU" dirty="0" smtClean="0"/>
              <a:t> в разных странах</a:t>
            </a:r>
            <a:endParaRPr lang="ru-RU" dirty="0"/>
          </a:p>
        </p:txBody>
      </p:sp>
      <p:pic>
        <p:nvPicPr>
          <p:cNvPr id="1026" name="Picture 2" descr="C:\Users\Admin\Desktop\imgpreview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375803"/>
            <a:ext cx="4104456" cy="306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imgpreview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375803"/>
            <a:ext cx="4623075" cy="306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03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santa-klau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2460" y="195874"/>
            <a:ext cx="3400558" cy="211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1559" y="2852936"/>
            <a:ext cx="7416825" cy="32732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dirty="0" smtClean="0"/>
              <a:t>1 группа – </a:t>
            </a:r>
            <a:r>
              <a:rPr lang="ru-RU" sz="4800" dirty="0" smtClean="0">
                <a:solidFill>
                  <a:srgbClr val="C00000"/>
                </a:solidFill>
              </a:rPr>
              <a:t>Америка</a:t>
            </a:r>
          </a:p>
          <a:p>
            <a:pPr marL="0" indent="0" algn="ctr">
              <a:buNone/>
            </a:pPr>
            <a:r>
              <a:rPr lang="ru-RU" sz="4800" dirty="0" smtClean="0"/>
              <a:t>2 группа – </a:t>
            </a:r>
            <a:r>
              <a:rPr lang="ru-RU" sz="4800" dirty="0" smtClean="0">
                <a:solidFill>
                  <a:srgbClr val="C00000"/>
                </a:solidFill>
              </a:rPr>
              <a:t>Африка</a:t>
            </a:r>
          </a:p>
          <a:p>
            <a:pPr marL="0" indent="0" algn="ctr">
              <a:buNone/>
            </a:pPr>
            <a:r>
              <a:rPr lang="ru-RU" sz="4800" dirty="0" smtClean="0"/>
              <a:t>3 группа – </a:t>
            </a:r>
            <a:r>
              <a:rPr lang="ru-RU" sz="4800" dirty="0" smtClean="0">
                <a:solidFill>
                  <a:srgbClr val="C00000"/>
                </a:solidFill>
              </a:rPr>
              <a:t>Испания</a:t>
            </a:r>
          </a:p>
          <a:p>
            <a:pPr marL="0" indent="0" algn="ctr">
              <a:buNone/>
            </a:pPr>
            <a:r>
              <a:rPr lang="ru-RU" sz="4800" dirty="0" smtClean="0"/>
              <a:t>4 группа - </a:t>
            </a:r>
            <a:r>
              <a:rPr lang="ru-RU" sz="4800" dirty="0" smtClean="0">
                <a:solidFill>
                  <a:srgbClr val="C00000"/>
                </a:solidFill>
              </a:rPr>
              <a:t>Китай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9" name="Picture 4" descr="C:\Users\Admin\Desktop\imgpreview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59" y="332656"/>
            <a:ext cx="310090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705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В Норвегии дети получают небольшие подарки от гнома </a:t>
            </a:r>
            <a:r>
              <a:rPr lang="ru-RU" sz="3200" dirty="0" err="1" smtClean="0"/>
              <a:t>Юлениссена</a:t>
            </a:r>
            <a:r>
              <a:rPr lang="ru-RU" sz="3200" dirty="0" smtClean="0"/>
              <a:t> и козы, которую когда-то спас король Олаф. Чтобы задобрить этих персонажей, они оставляют сказочному животному овсяные колосья или хлопья.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Как отмечают Новый год в Норвегии?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4" name="Picture 3" descr="C:\Users\Admin\Desktop\imgpreview (5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85184"/>
            <a:ext cx="23241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10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dirty="0" smtClean="0"/>
              <a:t>Кто?               Где</a:t>
            </a:r>
            <a:r>
              <a:rPr lang="ru-RU" sz="5400" b="1" dirty="0"/>
              <a:t>?</a:t>
            </a:r>
          </a:p>
          <a:p>
            <a:pPr marL="0" indent="0">
              <a:buNone/>
            </a:pPr>
            <a:r>
              <a:rPr lang="ru-RU" sz="5400" b="1" dirty="0" smtClean="0"/>
              <a:t>Когда?          Чем?</a:t>
            </a:r>
          </a:p>
          <a:p>
            <a:pPr marL="0" indent="0">
              <a:buNone/>
            </a:pPr>
            <a:r>
              <a:rPr lang="ru-RU" sz="5400" b="1" dirty="0" smtClean="0"/>
              <a:t>О чём?          Почему?</a:t>
            </a:r>
            <a:endParaRPr lang="ru-RU" sz="5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Вопросы</a:t>
            </a:r>
            <a:endParaRPr lang="ru-RU" sz="9600" dirty="0"/>
          </a:p>
        </p:txBody>
      </p:sp>
      <p:pic>
        <p:nvPicPr>
          <p:cNvPr id="3074" name="Picture 2" descr="C:\Users\Admin\Desktop\imgpreview (4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8315" y="1844824"/>
            <a:ext cx="203966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Admin\Desktop\2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5" y="5537683"/>
            <a:ext cx="1512169" cy="99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006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636912"/>
            <a:ext cx="7408333" cy="345069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- интересно и полезно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- трудно, но интересно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- скучно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C:\Users\Admin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5523"/>
            <a:ext cx="5256584" cy="282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Admin\Desktop\imgpreview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1814" y="3343164"/>
            <a:ext cx="1152129" cy="86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Admin\Desktop\img_small-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2305" y="4221088"/>
            <a:ext cx="771148" cy="77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Admin\Desktop\imgpreview (5)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2064" y="5229200"/>
            <a:ext cx="591389" cy="74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91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Праздник Новый год</a:t>
            </a:r>
            <a:endParaRPr lang="ru-RU" dirty="0"/>
          </a:p>
        </p:txBody>
      </p:sp>
      <p:pic>
        <p:nvPicPr>
          <p:cNvPr id="6" name="Picture 2" descr="Картинка 74 из 64000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1988840"/>
            <a:ext cx="3596217" cy="2697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Картинка 74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2348879"/>
            <a:ext cx="2880321" cy="21602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Картинка 399 из 6400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96136" y="4365104"/>
            <a:ext cx="3172243" cy="2380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4355976" y="2348879"/>
            <a:ext cx="4320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Новый год - если не самый любимый, то один из самых любимых праздников людей всей планеты. Ну кто не любит атмосферу всеобщего праздника и веселья?</a:t>
            </a:r>
          </a:p>
        </p:txBody>
      </p:sp>
    </p:spTree>
    <p:extLst>
      <p:ext uri="{BB962C8B-B14F-4D97-AF65-F5344CB8AC3E}">
        <p14:creationId xmlns:p14="http://schemas.microsoft.com/office/powerpoint/2010/main" xmlns="" val="11769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49" y="28913"/>
            <a:ext cx="9109751" cy="6795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178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2132856"/>
            <a:ext cx="7524824" cy="39933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 в 1700 году, Петр </a:t>
            </a:r>
            <a:r>
              <a:rPr lang="en-US" dirty="0" smtClean="0"/>
              <a:t>I </a:t>
            </a:r>
            <a:r>
              <a:rPr lang="ru-RU" dirty="0" smtClean="0"/>
              <a:t>повелел праздновать Новый год 1 января. Именно тогда начали украшать ёлку.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C:\Documents and Settings\1\Мои документы\картинки Ёлка\Звезда на ёлке.jpg"/>
          <p:cNvPicPr>
            <a:picLocks noChangeAspect="1" noChangeArrowheads="1"/>
          </p:cNvPicPr>
          <p:nvPr/>
        </p:nvPicPr>
        <p:blipFill rotWithShape="1">
          <a:blip r:embed="rId2" cstate="email">
            <a:lum bright="20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058324" y="3140968"/>
            <a:ext cx="4718735" cy="28742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\Desktop\2013121816274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928" y="3183280"/>
            <a:ext cx="3399968" cy="305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896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6"/>
                </a:solidFill>
              </a:rPr>
              <a:t>Какое растение является символом Нового года?</a:t>
            </a:r>
          </a:p>
          <a:p>
            <a:pPr marL="0" indent="0">
              <a:buNone/>
            </a:pP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1.Берёза                  2. Кактус</a:t>
            </a:r>
          </a:p>
          <a:p>
            <a:pPr marL="0" indent="0">
              <a:buNone/>
            </a:pP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3.Кедр                      4. Ёлка</a:t>
            </a:r>
            <a:endParaRPr lang="ru-RU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1 вопрос</a:t>
            </a:r>
            <a:endParaRPr lang="ru-RU" sz="7200" dirty="0"/>
          </a:p>
        </p:txBody>
      </p:sp>
      <p:pic>
        <p:nvPicPr>
          <p:cNvPr id="4" name="Рисунок 3" descr="zimaa-37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857232"/>
            <a:ext cx="1500198" cy="172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07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300" b="1" dirty="0" smtClean="0">
                <a:solidFill>
                  <a:schemeClr val="accent6"/>
                </a:solidFill>
              </a:rPr>
              <a:t>Кто является главным персонажем в Новом году?</a:t>
            </a:r>
            <a:endParaRPr lang="ru-RU" sz="4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ru-RU" sz="4200" dirty="0" smtClean="0"/>
              <a:t>1. </a:t>
            </a:r>
            <a:r>
              <a:rPr lang="ru-RU" sz="4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Буратино        2. Дед Мороз</a:t>
            </a:r>
          </a:p>
          <a:p>
            <a:pPr marL="0" indent="0">
              <a:buNone/>
            </a:pPr>
            <a:r>
              <a:rPr lang="ru-RU" sz="4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</a:t>
            </a:r>
            <a:r>
              <a:rPr lang="ru-RU" sz="3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Красная Шапочка    4. </a:t>
            </a:r>
            <a:r>
              <a:rPr lang="ru-RU" sz="3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Фиксики</a:t>
            </a:r>
            <a:endParaRPr lang="ru-RU" sz="3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2 вопрос</a:t>
            </a:r>
            <a:endParaRPr lang="ru-RU" sz="7200" dirty="0"/>
          </a:p>
        </p:txBody>
      </p:sp>
      <p:pic>
        <p:nvPicPr>
          <p:cNvPr id="4" name="Рисунок 3" descr="zimaa-36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5211765"/>
            <a:ext cx="2952328" cy="132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27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2276872"/>
            <a:ext cx="7452816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accent6"/>
                </a:solidFill>
              </a:rPr>
              <a:t>Когда сейчас отмечается 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accent6"/>
                </a:solidFill>
              </a:rPr>
              <a:t>Новый год в России?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300" dirty="0" smtClean="0"/>
              <a:t>1.28 февраля         2.  1 января</a:t>
            </a:r>
          </a:p>
          <a:p>
            <a:pPr marL="0" indent="0">
              <a:buNone/>
            </a:pPr>
            <a:r>
              <a:rPr lang="ru-RU" sz="4300" dirty="0" smtClean="0"/>
              <a:t>3.  1 сентября        4.  1 мая</a:t>
            </a:r>
            <a:endParaRPr lang="ru-RU" sz="4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 вопрос</a:t>
            </a:r>
            <a:endParaRPr lang="ru-RU" sz="7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4" descr="Картинка 26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549203"/>
            <a:ext cx="1461396" cy="2087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7552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accent6"/>
                </a:solidFill>
              </a:rPr>
              <a:t>Фрукт, который напоминает приближение Нового года?</a:t>
            </a:r>
          </a:p>
          <a:p>
            <a:pPr marL="0" indent="0">
              <a:buNone/>
            </a:pPr>
            <a:r>
              <a:rPr lang="ru-RU" sz="4000" dirty="0" smtClean="0"/>
              <a:t>1.Банан                         2.Яблоко</a:t>
            </a:r>
          </a:p>
          <a:p>
            <a:pPr marL="0" indent="0">
              <a:buNone/>
            </a:pPr>
            <a:r>
              <a:rPr lang="ru-RU" sz="4000" dirty="0" smtClean="0"/>
              <a:t>3. Мандарин               4. Киви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4 вариант</a:t>
            </a:r>
            <a:endParaRPr lang="ru-RU" sz="7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337241"/>
            <a:ext cx="1807021" cy="1355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378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237059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ru-RU" sz="8000" dirty="0" smtClean="0">
                <a:solidFill>
                  <a:schemeClr val="accent6"/>
                </a:solidFill>
              </a:rPr>
              <a:t>Компьютерный       </a:t>
            </a:r>
            <a:r>
              <a:rPr lang="ru-RU" sz="8000" dirty="0" err="1" smtClean="0">
                <a:solidFill>
                  <a:schemeClr val="accent6"/>
                </a:solidFill>
              </a:rPr>
              <a:t>вирус</a:t>
            </a:r>
            <a:r>
              <a:rPr lang="ru-RU" sz="8000" dirty="0" err="1" smtClean="0"/>
              <a:t>кккокомпь</a:t>
            </a:r>
            <a:endParaRPr lang="ru-RU" sz="8000" dirty="0"/>
          </a:p>
        </p:txBody>
      </p:sp>
      <p:pic>
        <p:nvPicPr>
          <p:cNvPr id="5122" name="Picture 2" descr="C:\Users\Admin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8"/>
            <a:ext cx="394788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dmin\Desktop\imgpreview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80928"/>
            <a:ext cx="3201144" cy="320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2827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153</TotalTime>
  <Words>225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Интеллектуальная игра «Умники»</vt:lpstr>
      <vt:lpstr>Праздник Новый год</vt:lpstr>
      <vt:lpstr>Слайд 3</vt:lpstr>
      <vt:lpstr>Слайд 4</vt:lpstr>
      <vt:lpstr>1 вопрос</vt:lpstr>
      <vt:lpstr>2 вопрос</vt:lpstr>
      <vt:lpstr>3 вопрос</vt:lpstr>
      <vt:lpstr>4 вариант</vt:lpstr>
      <vt:lpstr>Компьютерный       вирускккокомпь</vt:lpstr>
      <vt:lpstr>Как празднуют Новый год  в разных странах</vt:lpstr>
      <vt:lpstr>Слайд 11</vt:lpstr>
      <vt:lpstr>Как отмечают Новый год в Норвегии?</vt:lpstr>
      <vt:lpstr>Вопросы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</dc:title>
  <dc:creator>Admin</dc:creator>
  <cp:lastModifiedBy>Tausnev9</cp:lastModifiedBy>
  <cp:revision>15</cp:revision>
  <dcterms:created xsi:type="dcterms:W3CDTF">2018-11-13T14:02:46Z</dcterms:created>
  <dcterms:modified xsi:type="dcterms:W3CDTF">2019-12-02T05:41:59Z</dcterms:modified>
</cp:coreProperties>
</file>