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7" r:id="rId2"/>
    <p:sldMasterId id="2147483710" r:id="rId3"/>
  </p:sldMasterIdLst>
  <p:notesMasterIdLst>
    <p:notesMasterId r:id="rId31"/>
  </p:notesMasterIdLst>
  <p:handoutMasterIdLst>
    <p:handoutMasterId r:id="rId32"/>
  </p:handoutMasterIdLst>
  <p:sldIdLst>
    <p:sldId id="276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301" r:id="rId12"/>
    <p:sldId id="299" r:id="rId13"/>
    <p:sldId id="302" r:id="rId14"/>
    <p:sldId id="313" r:id="rId15"/>
    <p:sldId id="303" r:id="rId16"/>
    <p:sldId id="308" r:id="rId17"/>
    <p:sldId id="309" r:id="rId18"/>
    <p:sldId id="310" r:id="rId19"/>
    <p:sldId id="311" r:id="rId20"/>
    <p:sldId id="312" r:id="rId21"/>
    <p:sldId id="316" r:id="rId22"/>
    <p:sldId id="304" r:id="rId23"/>
    <p:sldId id="317" r:id="rId24"/>
    <p:sldId id="318" r:id="rId25"/>
    <p:sldId id="305" r:id="rId26"/>
    <p:sldId id="306" r:id="rId27"/>
    <p:sldId id="307" r:id="rId28"/>
    <p:sldId id="315" r:id="rId29"/>
    <p:sldId id="314" r:id="rId30"/>
  </p:sldIdLst>
  <p:sldSz cx="12241213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83986" autoAdjust="0"/>
  </p:normalViewPr>
  <p:slideViewPr>
    <p:cSldViewPr>
      <p:cViewPr varScale="1">
        <p:scale>
          <a:sx n="97" d="100"/>
          <a:sy n="97" d="100"/>
        </p:scale>
        <p:origin x="1062" y="90"/>
      </p:cViewPr>
      <p:guideLst>
        <p:guide orient="horz" pos="2160"/>
        <p:guide pos="2880"/>
        <p:guide pos="3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B67C92-4525-452A-973E-82945615D13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E142D1-B368-477B-8F05-9F8A3FDECCA4}">
      <dgm:prSet phldrT="[Текст]" custT="1"/>
      <dgm:spPr/>
      <dgm:t>
        <a:bodyPr/>
        <a:lstStyle/>
        <a:p>
          <a:pPr algn="ctr"/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организуемого в школе воспитательного процесса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C65EB-B60D-4832-A136-D1C840B7306F}" type="parTrans" cxnId="{739498C9-0152-40F8-BD47-9A44E98A4C47}">
      <dgm:prSet/>
      <dgm:spPr/>
      <dgm:t>
        <a:bodyPr/>
        <a:lstStyle/>
        <a:p>
          <a:endParaRPr lang="ru-RU"/>
        </a:p>
      </dgm:t>
    </dgm:pt>
    <dgm:pt modelId="{7A54F9AC-699F-4A6E-8355-C7FA7BA469C4}" type="sibTrans" cxnId="{739498C9-0152-40F8-BD47-9A44E98A4C47}">
      <dgm:prSet/>
      <dgm:spPr/>
      <dgm:t>
        <a:bodyPr/>
        <a:lstStyle/>
        <a:p>
          <a:endParaRPr lang="ru-RU"/>
        </a:p>
      </dgm:t>
    </dgm:pt>
    <dgm:pt modelId="{8B166DD8-4C4B-4265-B2D3-B696DD315FDE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и задачи воспитания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B49CB-2944-4ECA-AFAF-698E17683C84}" type="parTrans" cxnId="{C7611842-A179-442E-B28B-C22F03983A12}">
      <dgm:prSet/>
      <dgm:spPr/>
      <dgm:t>
        <a:bodyPr/>
        <a:lstStyle/>
        <a:p>
          <a:endParaRPr lang="ru-RU"/>
        </a:p>
      </dgm:t>
    </dgm:pt>
    <dgm:pt modelId="{6303CC88-3FA8-4803-B54D-5D286DB4DFF1}" type="sibTrans" cxnId="{C7611842-A179-442E-B28B-C22F03983A12}">
      <dgm:prSet/>
      <dgm:spPr/>
      <dgm:t>
        <a:bodyPr/>
        <a:lstStyle/>
        <a:p>
          <a:endParaRPr lang="ru-RU"/>
        </a:p>
      </dgm:t>
    </dgm:pt>
    <dgm:pt modelId="{8B7F056D-6128-4D9C-A691-BA516E7E76F4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Виды, формы и содержание деятельности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DA124-97D4-47E9-BA5D-CC3A5244E8E8}" type="parTrans" cxnId="{1093CEC9-3421-4D12-A490-79C32A20CA56}">
      <dgm:prSet/>
      <dgm:spPr/>
      <dgm:t>
        <a:bodyPr/>
        <a:lstStyle/>
        <a:p>
          <a:endParaRPr lang="ru-RU"/>
        </a:p>
      </dgm:t>
    </dgm:pt>
    <dgm:pt modelId="{E600CABD-5B8C-4DC6-BBC6-D644D56259E4}" type="sibTrans" cxnId="{1093CEC9-3421-4D12-A490-79C32A20CA56}">
      <dgm:prSet/>
      <dgm:spPr/>
      <dgm:t>
        <a:bodyPr/>
        <a:lstStyle/>
        <a:p>
          <a:endParaRPr lang="ru-RU"/>
        </a:p>
      </dgm:t>
    </dgm:pt>
    <dgm:pt modelId="{C0713196-7D99-4F03-909E-428BFC994315}">
      <dgm:prSet phldrT="[Текст]" custT="1"/>
      <dgm:spPr/>
      <dgm:t>
        <a:bodyPr/>
        <a:lstStyle/>
        <a:p>
          <a:r>
            <a:rPr lang="ru-RU" sz="1800" b="1" i="1" dirty="0" smtClean="0"/>
            <a:t>Основные направления самоанализа воспитательной работы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7D177-0A47-4DD9-84F7-834B5BCD426D}" type="parTrans" cxnId="{A66E9D74-00C7-43F1-88C4-4FE1EB80F3D8}">
      <dgm:prSet/>
      <dgm:spPr/>
      <dgm:t>
        <a:bodyPr/>
        <a:lstStyle/>
        <a:p>
          <a:endParaRPr lang="ru-RU"/>
        </a:p>
      </dgm:t>
    </dgm:pt>
    <dgm:pt modelId="{2303AD41-2C93-4DCB-8ADE-75AF7836F296}" type="sibTrans" cxnId="{A66E9D74-00C7-43F1-88C4-4FE1EB80F3D8}">
      <dgm:prSet/>
      <dgm:spPr/>
      <dgm:t>
        <a:bodyPr/>
        <a:lstStyle/>
        <a:p>
          <a:endParaRPr lang="ru-RU"/>
        </a:p>
      </dgm:t>
    </dgm:pt>
    <dgm:pt modelId="{E7913C0F-9A84-4EE8-914C-0F5299C7C766}" type="pres">
      <dgm:prSet presAssocID="{F7B67C92-4525-452A-973E-82945615D1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C85494-323B-4F21-B958-AB0E08B76842}" type="pres">
      <dgm:prSet presAssocID="{2CE142D1-B368-477B-8F05-9F8A3FDECCA4}" presName="Name5" presStyleLbl="vennNode1" presStyleIdx="0" presStyleCnt="4" custLinFactNeighborX="65943" custLinFactNeighborY="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97FA2-4468-4EF3-AD84-D72E4E796A54}" type="pres">
      <dgm:prSet presAssocID="{7A54F9AC-699F-4A6E-8355-C7FA7BA469C4}" presName="space" presStyleCnt="0"/>
      <dgm:spPr/>
    </dgm:pt>
    <dgm:pt modelId="{0B70DBA8-64DF-4981-A06E-DB4EB02227CC}" type="pres">
      <dgm:prSet presAssocID="{8B166DD8-4C4B-4265-B2D3-B696DD315FDE}" presName="Name5" presStyleLbl="vennNode1" presStyleIdx="1" presStyleCnt="4" custLinFactNeighborX="63644" custLinFactNeighborY="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CAADD-DA92-45CA-AE6A-2B30757D9ECF}" type="pres">
      <dgm:prSet presAssocID="{6303CC88-3FA8-4803-B54D-5D286DB4DFF1}" presName="space" presStyleCnt="0"/>
      <dgm:spPr/>
    </dgm:pt>
    <dgm:pt modelId="{840DC179-9BFF-4A72-9AF8-3C1ECB1E0484}" type="pres">
      <dgm:prSet presAssocID="{8B7F056D-6128-4D9C-A691-BA516E7E76F4}" presName="Name5" presStyleLbl="vennNode1" presStyleIdx="2" presStyleCnt="4" custLinFactNeighborX="32654" custLinFactNeighborY="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A2157-58E8-43E4-B3E7-4FDE6D682492}" type="pres">
      <dgm:prSet presAssocID="{E600CABD-5B8C-4DC6-BBC6-D644D56259E4}" presName="space" presStyleCnt="0"/>
      <dgm:spPr/>
    </dgm:pt>
    <dgm:pt modelId="{EB7A785F-BCC3-415B-8345-713B475CFD33}" type="pres">
      <dgm:prSet presAssocID="{C0713196-7D99-4F03-909E-428BFC994315}" presName="Name5" presStyleLbl="vennNode1" presStyleIdx="3" presStyleCnt="4" custLinFactNeighborX="8594" custLinFactNeighborY="2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611842-A179-442E-B28B-C22F03983A12}" srcId="{F7B67C92-4525-452A-973E-82945615D131}" destId="{8B166DD8-4C4B-4265-B2D3-B696DD315FDE}" srcOrd="1" destOrd="0" parTransId="{CC5B49CB-2944-4ECA-AFAF-698E17683C84}" sibTransId="{6303CC88-3FA8-4803-B54D-5D286DB4DFF1}"/>
    <dgm:cxn modelId="{7500EC05-640A-44DB-8121-58DDA9E761E3}" type="presOf" srcId="{F7B67C92-4525-452A-973E-82945615D131}" destId="{E7913C0F-9A84-4EE8-914C-0F5299C7C766}" srcOrd="0" destOrd="0" presId="urn:microsoft.com/office/officeart/2005/8/layout/venn3"/>
    <dgm:cxn modelId="{1093CEC9-3421-4D12-A490-79C32A20CA56}" srcId="{F7B67C92-4525-452A-973E-82945615D131}" destId="{8B7F056D-6128-4D9C-A691-BA516E7E76F4}" srcOrd="2" destOrd="0" parTransId="{DAFDA124-97D4-47E9-BA5D-CC3A5244E8E8}" sibTransId="{E600CABD-5B8C-4DC6-BBC6-D644D56259E4}"/>
    <dgm:cxn modelId="{A66E9D74-00C7-43F1-88C4-4FE1EB80F3D8}" srcId="{F7B67C92-4525-452A-973E-82945615D131}" destId="{C0713196-7D99-4F03-909E-428BFC994315}" srcOrd="3" destOrd="0" parTransId="{BC57D177-0A47-4DD9-84F7-834B5BCD426D}" sibTransId="{2303AD41-2C93-4DCB-8ADE-75AF7836F296}"/>
    <dgm:cxn modelId="{FEEC351F-4698-4D80-9792-FE523FA4CE29}" type="presOf" srcId="{8B7F056D-6128-4D9C-A691-BA516E7E76F4}" destId="{840DC179-9BFF-4A72-9AF8-3C1ECB1E0484}" srcOrd="0" destOrd="0" presId="urn:microsoft.com/office/officeart/2005/8/layout/venn3"/>
    <dgm:cxn modelId="{739498C9-0152-40F8-BD47-9A44E98A4C47}" srcId="{F7B67C92-4525-452A-973E-82945615D131}" destId="{2CE142D1-B368-477B-8F05-9F8A3FDECCA4}" srcOrd="0" destOrd="0" parTransId="{4A8C65EB-B60D-4832-A136-D1C840B7306F}" sibTransId="{7A54F9AC-699F-4A6E-8355-C7FA7BA469C4}"/>
    <dgm:cxn modelId="{4F88032A-FA8F-4DFC-AAA4-DB89DAC89E39}" type="presOf" srcId="{2CE142D1-B368-477B-8F05-9F8A3FDECCA4}" destId="{DCC85494-323B-4F21-B958-AB0E08B76842}" srcOrd="0" destOrd="0" presId="urn:microsoft.com/office/officeart/2005/8/layout/venn3"/>
    <dgm:cxn modelId="{598EF1A1-AB38-48E9-91E0-BDD54D63B019}" type="presOf" srcId="{C0713196-7D99-4F03-909E-428BFC994315}" destId="{EB7A785F-BCC3-415B-8345-713B475CFD33}" srcOrd="0" destOrd="0" presId="urn:microsoft.com/office/officeart/2005/8/layout/venn3"/>
    <dgm:cxn modelId="{8BCF2D9A-33E0-4F1E-BDEF-8C51AA531610}" type="presOf" srcId="{8B166DD8-4C4B-4265-B2D3-B696DD315FDE}" destId="{0B70DBA8-64DF-4981-A06E-DB4EB02227CC}" srcOrd="0" destOrd="0" presId="urn:microsoft.com/office/officeart/2005/8/layout/venn3"/>
    <dgm:cxn modelId="{2AF1FEE1-BCEA-47FB-A7DF-1DAFDE3FFFF3}" type="presParOf" srcId="{E7913C0F-9A84-4EE8-914C-0F5299C7C766}" destId="{DCC85494-323B-4F21-B958-AB0E08B76842}" srcOrd="0" destOrd="0" presId="urn:microsoft.com/office/officeart/2005/8/layout/venn3"/>
    <dgm:cxn modelId="{1FAF0CD1-9AF5-4846-8C0A-FA267F7E69E7}" type="presParOf" srcId="{E7913C0F-9A84-4EE8-914C-0F5299C7C766}" destId="{C5597FA2-4468-4EF3-AD84-D72E4E796A54}" srcOrd="1" destOrd="0" presId="urn:microsoft.com/office/officeart/2005/8/layout/venn3"/>
    <dgm:cxn modelId="{40F409F0-12A6-4B0D-BCD1-2096483760B5}" type="presParOf" srcId="{E7913C0F-9A84-4EE8-914C-0F5299C7C766}" destId="{0B70DBA8-64DF-4981-A06E-DB4EB02227CC}" srcOrd="2" destOrd="0" presId="urn:microsoft.com/office/officeart/2005/8/layout/venn3"/>
    <dgm:cxn modelId="{A1153A2F-7BA5-487F-8E45-212E04BB00C0}" type="presParOf" srcId="{E7913C0F-9A84-4EE8-914C-0F5299C7C766}" destId="{FC1CAADD-DA92-45CA-AE6A-2B30757D9ECF}" srcOrd="3" destOrd="0" presId="urn:microsoft.com/office/officeart/2005/8/layout/venn3"/>
    <dgm:cxn modelId="{8D31A57B-E1AB-445B-B3F0-748BF0F08CA9}" type="presParOf" srcId="{E7913C0F-9A84-4EE8-914C-0F5299C7C766}" destId="{840DC179-9BFF-4A72-9AF8-3C1ECB1E0484}" srcOrd="4" destOrd="0" presId="urn:microsoft.com/office/officeart/2005/8/layout/venn3"/>
    <dgm:cxn modelId="{2C620869-A606-4B17-8CAB-30BC8D75B5D4}" type="presParOf" srcId="{E7913C0F-9A84-4EE8-914C-0F5299C7C766}" destId="{500A2157-58E8-43E4-B3E7-4FDE6D682492}" srcOrd="5" destOrd="0" presId="urn:microsoft.com/office/officeart/2005/8/layout/venn3"/>
    <dgm:cxn modelId="{F6212ABA-D976-4040-83EA-1A904C16CC11}" type="presParOf" srcId="{E7913C0F-9A84-4EE8-914C-0F5299C7C766}" destId="{EB7A785F-BCC3-415B-8345-713B475CFD3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B67C92-4525-452A-973E-82945615D13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E142D1-B368-477B-8F05-9F8A3FDECCA4}">
      <dgm:prSet phldrT="[Текст]" custT="1"/>
      <dgm:spPr/>
      <dgm:t>
        <a:bodyPr/>
        <a:lstStyle/>
        <a:p>
          <a:pPr algn="ctr"/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организуемого в школе воспитательного процесса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8C65EB-B60D-4832-A136-D1C840B7306F}" type="parTrans" cxnId="{739498C9-0152-40F8-BD47-9A44E98A4C47}">
      <dgm:prSet/>
      <dgm:spPr/>
      <dgm:t>
        <a:bodyPr/>
        <a:lstStyle/>
        <a:p>
          <a:endParaRPr lang="ru-RU"/>
        </a:p>
      </dgm:t>
    </dgm:pt>
    <dgm:pt modelId="{7A54F9AC-699F-4A6E-8355-C7FA7BA469C4}" type="sibTrans" cxnId="{739498C9-0152-40F8-BD47-9A44E98A4C47}">
      <dgm:prSet/>
      <dgm:spPr/>
      <dgm:t>
        <a:bodyPr/>
        <a:lstStyle/>
        <a:p>
          <a:endParaRPr lang="ru-RU"/>
        </a:p>
      </dgm:t>
    </dgm:pt>
    <dgm:pt modelId="{8B166DD8-4C4B-4265-B2D3-B696DD315FDE}">
      <dgm:prSet phldrT="[Текст]" custT="1"/>
      <dgm:spPr/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и задачи воспитания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5B49CB-2944-4ECA-AFAF-698E17683C84}" type="parTrans" cxnId="{C7611842-A179-442E-B28B-C22F03983A12}">
      <dgm:prSet/>
      <dgm:spPr/>
      <dgm:t>
        <a:bodyPr/>
        <a:lstStyle/>
        <a:p>
          <a:endParaRPr lang="ru-RU"/>
        </a:p>
      </dgm:t>
    </dgm:pt>
    <dgm:pt modelId="{6303CC88-3FA8-4803-B54D-5D286DB4DFF1}" type="sibTrans" cxnId="{C7611842-A179-442E-B28B-C22F03983A12}">
      <dgm:prSet/>
      <dgm:spPr/>
      <dgm:t>
        <a:bodyPr/>
        <a:lstStyle/>
        <a:p>
          <a:endParaRPr lang="ru-RU"/>
        </a:p>
      </dgm:t>
    </dgm:pt>
    <dgm:pt modelId="{8B7F056D-6128-4D9C-A691-BA516E7E76F4}">
      <dgm:prSet phldrT="[Текст]" custT="1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Виды, формы и содержание деятельности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FDA124-97D4-47E9-BA5D-CC3A5244E8E8}" type="parTrans" cxnId="{1093CEC9-3421-4D12-A490-79C32A20CA56}">
      <dgm:prSet/>
      <dgm:spPr/>
      <dgm:t>
        <a:bodyPr/>
        <a:lstStyle/>
        <a:p>
          <a:endParaRPr lang="ru-RU"/>
        </a:p>
      </dgm:t>
    </dgm:pt>
    <dgm:pt modelId="{E600CABD-5B8C-4DC6-BBC6-D644D56259E4}" type="sibTrans" cxnId="{1093CEC9-3421-4D12-A490-79C32A20CA56}">
      <dgm:prSet/>
      <dgm:spPr/>
      <dgm:t>
        <a:bodyPr/>
        <a:lstStyle/>
        <a:p>
          <a:endParaRPr lang="ru-RU"/>
        </a:p>
      </dgm:t>
    </dgm:pt>
    <dgm:pt modelId="{C0713196-7D99-4F03-909E-428BFC994315}">
      <dgm:prSet phldrT="[Текст]" custT="1"/>
      <dgm:spPr/>
      <dgm:t>
        <a:bodyPr/>
        <a:lstStyle/>
        <a:p>
          <a:r>
            <a:rPr lang="ru-RU" sz="1800" b="1" i="1" dirty="0" smtClean="0"/>
            <a:t>Основные направления самоанализа воспитательной работы</a:t>
          </a:r>
          <a:endParaRPr lang="ru-RU" sz="1800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57D177-0A47-4DD9-84F7-834B5BCD426D}" type="parTrans" cxnId="{A66E9D74-00C7-43F1-88C4-4FE1EB80F3D8}">
      <dgm:prSet/>
      <dgm:spPr/>
      <dgm:t>
        <a:bodyPr/>
        <a:lstStyle/>
        <a:p>
          <a:endParaRPr lang="ru-RU"/>
        </a:p>
      </dgm:t>
    </dgm:pt>
    <dgm:pt modelId="{2303AD41-2C93-4DCB-8ADE-75AF7836F296}" type="sibTrans" cxnId="{A66E9D74-00C7-43F1-88C4-4FE1EB80F3D8}">
      <dgm:prSet/>
      <dgm:spPr/>
      <dgm:t>
        <a:bodyPr/>
        <a:lstStyle/>
        <a:p>
          <a:endParaRPr lang="ru-RU"/>
        </a:p>
      </dgm:t>
    </dgm:pt>
    <dgm:pt modelId="{E7913C0F-9A84-4EE8-914C-0F5299C7C766}" type="pres">
      <dgm:prSet presAssocID="{F7B67C92-4525-452A-973E-82945615D1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C85494-323B-4F21-B958-AB0E08B76842}" type="pres">
      <dgm:prSet presAssocID="{2CE142D1-B368-477B-8F05-9F8A3FDECCA4}" presName="Name5" presStyleLbl="vennNode1" presStyleIdx="0" presStyleCnt="4" custLinFactNeighborX="65943" custLinFactNeighborY="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97FA2-4468-4EF3-AD84-D72E4E796A54}" type="pres">
      <dgm:prSet presAssocID="{7A54F9AC-699F-4A6E-8355-C7FA7BA469C4}" presName="space" presStyleCnt="0"/>
      <dgm:spPr/>
    </dgm:pt>
    <dgm:pt modelId="{0B70DBA8-64DF-4981-A06E-DB4EB02227CC}" type="pres">
      <dgm:prSet presAssocID="{8B166DD8-4C4B-4265-B2D3-B696DD315FDE}" presName="Name5" presStyleLbl="vennNode1" presStyleIdx="1" presStyleCnt="4" custLinFactNeighborX="63644" custLinFactNeighborY="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1CAADD-DA92-45CA-AE6A-2B30757D9ECF}" type="pres">
      <dgm:prSet presAssocID="{6303CC88-3FA8-4803-B54D-5D286DB4DFF1}" presName="space" presStyleCnt="0"/>
      <dgm:spPr/>
    </dgm:pt>
    <dgm:pt modelId="{840DC179-9BFF-4A72-9AF8-3C1ECB1E0484}" type="pres">
      <dgm:prSet presAssocID="{8B7F056D-6128-4D9C-A691-BA516E7E76F4}" presName="Name5" presStyleLbl="vennNode1" presStyleIdx="2" presStyleCnt="4" custLinFactNeighborX="32654" custLinFactNeighborY="5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A2157-58E8-43E4-B3E7-4FDE6D682492}" type="pres">
      <dgm:prSet presAssocID="{E600CABD-5B8C-4DC6-BBC6-D644D56259E4}" presName="space" presStyleCnt="0"/>
      <dgm:spPr/>
    </dgm:pt>
    <dgm:pt modelId="{EB7A785F-BCC3-415B-8345-713B475CFD33}" type="pres">
      <dgm:prSet presAssocID="{C0713196-7D99-4F03-909E-428BFC994315}" presName="Name5" presStyleLbl="vennNode1" presStyleIdx="3" presStyleCnt="4" custLinFactNeighborX="8594" custLinFactNeighborY="2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8B3EDB-DBBE-4EEF-BA7C-B278139CBB1B}" type="presOf" srcId="{C0713196-7D99-4F03-909E-428BFC994315}" destId="{EB7A785F-BCC3-415B-8345-713B475CFD33}" srcOrd="0" destOrd="0" presId="urn:microsoft.com/office/officeart/2005/8/layout/venn3"/>
    <dgm:cxn modelId="{3CBBD988-7C8C-485F-B457-B4E8496D6E90}" type="presOf" srcId="{8B7F056D-6128-4D9C-A691-BA516E7E76F4}" destId="{840DC179-9BFF-4A72-9AF8-3C1ECB1E0484}" srcOrd="0" destOrd="0" presId="urn:microsoft.com/office/officeart/2005/8/layout/venn3"/>
    <dgm:cxn modelId="{C7611842-A179-442E-B28B-C22F03983A12}" srcId="{F7B67C92-4525-452A-973E-82945615D131}" destId="{8B166DD8-4C4B-4265-B2D3-B696DD315FDE}" srcOrd="1" destOrd="0" parTransId="{CC5B49CB-2944-4ECA-AFAF-698E17683C84}" sibTransId="{6303CC88-3FA8-4803-B54D-5D286DB4DFF1}"/>
    <dgm:cxn modelId="{6C4CCC53-E3C1-492B-ACAD-115DD35EE1D6}" type="presOf" srcId="{F7B67C92-4525-452A-973E-82945615D131}" destId="{E7913C0F-9A84-4EE8-914C-0F5299C7C766}" srcOrd="0" destOrd="0" presId="urn:microsoft.com/office/officeart/2005/8/layout/venn3"/>
    <dgm:cxn modelId="{8C502273-3226-4CEE-BAC4-DC821AB70929}" type="presOf" srcId="{8B166DD8-4C4B-4265-B2D3-B696DD315FDE}" destId="{0B70DBA8-64DF-4981-A06E-DB4EB02227CC}" srcOrd="0" destOrd="0" presId="urn:microsoft.com/office/officeart/2005/8/layout/venn3"/>
    <dgm:cxn modelId="{9F734850-9B8C-495A-B95F-09309303D010}" type="presOf" srcId="{2CE142D1-B368-477B-8F05-9F8A3FDECCA4}" destId="{DCC85494-323B-4F21-B958-AB0E08B76842}" srcOrd="0" destOrd="0" presId="urn:microsoft.com/office/officeart/2005/8/layout/venn3"/>
    <dgm:cxn modelId="{A66E9D74-00C7-43F1-88C4-4FE1EB80F3D8}" srcId="{F7B67C92-4525-452A-973E-82945615D131}" destId="{C0713196-7D99-4F03-909E-428BFC994315}" srcOrd="3" destOrd="0" parTransId="{BC57D177-0A47-4DD9-84F7-834B5BCD426D}" sibTransId="{2303AD41-2C93-4DCB-8ADE-75AF7836F296}"/>
    <dgm:cxn modelId="{1093CEC9-3421-4D12-A490-79C32A20CA56}" srcId="{F7B67C92-4525-452A-973E-82945615D131}" destId="{8B7F056D-6128-4D9C-A691-BA516E7E76F4}" srcOrd="2" destOrd="0" parTransId="{DAFDA124-97D4-47E9-BA5D-CC3A5244E8E8}" sibTransId="{E600CABD-5B8C-4DC6-BBC6-D644D56259E4}"/>
    <dgm:cxn modelId="{739498C9-0152-40F8-BD47-9A44E98A4C47}" srcId="{F7B67C92-4525-452A-973E-82945615D131}" destId="{2CE142D1-B368-477B-8F05-9F8A3FDECCA4}" srcOrd="0" destOrd="0" parTransId="{4A8C65EB-B60D-4832-A136-D1C840B7306F}" sibTransId="{7A54F9AC-699F-4A6E-8355-C7FA7BA469C4}"/>
    <dgm:cxn modelId="{C81B600E-36AB-4F31-A4AC-3D7A4F5A6AD1}" type="presParOf" srcId="{E7913C0F-9A84-4EE8-914C-0F5299C7C766}" destId="{DCC85494-323B-4F21-B958-AB0E08B76842}" srcOrd="0" destOrd="0" presId="urn:microsoft.com/office/officeart/2005/8/layout/venn3"/>
    <dgm:cxn modelId="{D1010C7B-313F-4249-AC88-2B1134ADEA4D}" type="presParOf" srcId="{E7913C0F-9A84-4EE8-914C-0F5299C7C766}" destId="{C5597FA2-4468-4EF3-AD84-D72E4E796A54}" srcOrd="1" destOrd="0" presId="urn:microsoft.com/office/officeart/2005/8/layout/venn3"/>
    <dgm:cxn modelId="{DEC306CC-7839-48C6-8E6C-A20F09F58462}" type="presParOf" srcId="{E7913C0F-9A84-4EE8-914C-0F5299C7C766}" destId="{0B70DBA8-64DF-4981-A06E-DB4EB02227CC}" srcOrd="2" destOrd="0" presId="urn:microsoft.com/office/officeart/2005/8/layout/venn3"/>
    <dgm:cxn modelId="{6B1366BE-7161-442A-9EC2-DE3239CD9564}" type="presParOf" srcId="{E7913C0F-9A84-4EE8-914C-0F5299C7C766}" destId="{FC1CAADD-DA92-45CA-AE6A-2B30757D9ECF}" srcOrd="3" destOrd="0" presId="urn:microsoft.com/office/officeart/2005/8/layout/venn3"/>
    <dgm:cxn modelId="{01CD7BC6-6FE7-4644-A1BE-36413FAAAFB5}" type="presParOf" srcId="{E7913C0F-9A84-4EE8-914C-0F5299C7C766}" destId="{840DC179-9BFF-4A72-9AF8-3C1ECB1E0484}" srcOrd="4" destOrd="0" presId="urn:microsoft.com/office/officeart/2005/8/layout/venn3"/>
    <dgm:cxn modelId="{A4C8C1D3-8BA6-44A0-956D-0CE561591382}" type="presParOf" srcId="{E7913C0F-9A84-4EE8-914C-0F5299C7C766}" destId="{500A2157-58E8-43E4-B3E7-4FDE6D682492}" srcOrd="5" destOrd="0" presId="urn:microsoft.com/office/officeart/2005/8/layout/venn3"/>
    <dgm:cxn modelId="{2AB68F4F-3144-44FD-A948-3DAE97915EB7}" type="presParOf" srcId="{E7913C0F-9A84-4EE8-914C-0F5299C7C766}" destId="{EB7A785F-BCC3-415B-8345-713B475CFD33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B67C92-4525-452A-973E-82945615D131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913C0F-9A84-4EE8-914C-0F5299C7C766}" type="pres">
      <dgm:prSet presAssocID="{F7B67C92-4525-452A-973E-82945615D13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C522E6F7-7113-4F12-B8C0-E092623F0822}" type="presOf" srcId="{F7B67C92-4525-452A-973E-82945615D131}" destId="{E7913C0F-9A84-4EE8-914C-0F5299C7C766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24C592-0954-4B63-A85F-93649A634F6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C695D8-DFAD-49B1-81A0-6ED1102EB981}">
      <dgm:prSet phldrT="[Текст]"/>
      <dgm:spPr/>
      <dgm:t>
        <a:bodyPr/>
        <a:lstStyle/>
        <a:p>
          <a:r>
            <a:rPr lang="ru-RU" dirty="0" smtClean="0"/>
            <a:t>Инвариантные модули</a:t>
          </a:r>
          <a:endParaRPr lang="ru-RU" dirty="0"/>
        </a:p>
      </dgm:t>
    </dgm:pt>
    <dgm:pt modelId="{0A3443FD-AAC8-43E0-937A-04521C1A1BC1}" type="parTrans" cxnId="{6D1F2CCC-DA75-41BC-9BDC-D112855802EB}">
      <dgm:prSet/>
      <dgm:spPr/>
      <dgm:t>
        <a:bodyPr/>
        <a:lstStyle/>
        <a:p>
          <a:endParaRPr lang="ru-RU"/>
        </a:p>
      </dgm:t>
    </dgm:pt>
    <dgm:pt modelId="{D17FD1EF-360D-4E93-B5DA-2EDDF4C7CE75}" type="sibTrans" cxnId="{6D1F2CCC-DA75-41BC-9BDC-D112855802EB}">
      <dgm:prSet/>
      <dgm:spPr/>
      <dgm:t>
        <a:bodyPr/>
        <a:lstStyle/>
        <a:p>
          <a:endParaRPr lang="ru-RU"/>
        </a:p>
      </dgm:t>
    </dgm:pt>
    <dgm:pt modelId="{B12BC536-91EF-4E1B-9533-C4D002CEF4AB}">
      <dgm:prSet phldrT="[Текст]"/>
      <dgm:spPr/>
      <dgm:t>
        <a:bodyPr/>
        <a:lstStyle/>
        <a:p>
          <a:r>
            <a:rPr lang="ru-RU" dirty="0" smtClean="0"/>
            <a:t>Вариативные модули</a:t>
          </a:r>
          <a:endParaRPr lang="ru-RU" dirty="0"/>
        </a:p>
      </dgm:t>
    </dgm:pt>
    <dgm:pt modelId="{3B3C79AB-D85F-4F65-A1EA-FFB7B77B6EAF}" type="parTrans" cxnId="{C505A4F5-F5B2-40C5-8E31-C9E901767629}">
      <dgm:prSet/>
      <dgm:spPr/>
      <dgm:t>
        <a:bodyPr/>
        <a:lstStyle/>
        <a:p>
          <a:endParaRPr lang="ru-RU"/>
        </a:p>
      </dgm:t>
    </dgm:pt>
    <dgm:pt modelId="{43DF55E3-111B-4584-B70A-FDD252B59CE3}" type="sibTrans" cxnId="{C505A4F5-F5B2-40C5-8E31-C9E901767629}">
      <dgm:prSet/>
      <dgm:spPr/>
      <dgm:t>
        <a:bodyPr/>
        <a:lstStyle/>
        <a:p>
          <a:endParaRPr lang="ru-RU"/>
        </a:p>
      </dgm:t>
    </dgm:pt>
    <dgm:pt modelId="{500134E6-31C0-4343-B089-9B64EE75541F}" type="pres">
      <dgm:prSet presAssocID="{A624C592-0954-4B63-A85F-93649A634F6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1F41FE-ED93-4EA6-AD7C-08037894C02A}" type="pres">
      <dgm:prSet presAssocID="{35C695D8-DFAD-49B1-81A0-6ED1102EB981}" presName="parentLin" presStyleCnt="0"/>
      <dgm:spPr/>
    </dgm:pt>
    <dgm:pt modelId="{EA8C1772-B05D-40C4-8E50-CD3372EBC981}" type="pres">
      <dgm:prSet presAssocID="{35C695D8-DFAD-49B1-81A0-6ED1102EB981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79106309-69BD-4B7D-9DD0-A0283D2945B8}" type="pres">
      <dgm:prSet presAssocID="{35C695D8-DFAD-49B1-81A0-6ED1102EB98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B9B6DE-4237-4980-B300-196BEF207BCC}" type="pres">
      <dgm:prSet presAssocID="{35C695D8-DFAD-49B1-81A0-6ED1102EB981}" presName="negativeSpace" presStyleCnt="0"/>
      <dgm:spPr/>
    </dgm:pt>
    <dgm:pt modelId="{4ABCFFE8-6199-4BF6-B994-3CD99F64FB59}" type="pres">
      <dgm:prSet presAssocID="{35C695D8-DFAD-49B1-81A0-6ED1102EB981}" presName="childText" presStyleLbl="conFgAcc1" presStyleIdx="0" presStyleCnt="2">
        <dgm:presLayoutVars>
          <dgm:bulletEnabled val="1"/>
        </dgm:presLayoutVars>
      </dgm:prSet>
      <dgm:spPr/>
    </dgm:pt>
    <dgm:pt modelId="{BDD5162B-117E-4933-99B6-AB8622FF42E0}" type="pres">
      <dgm:prSet presAssocID="{D17FD1EF-360D-4E93-B5DA-2EDDF4C7CE75}" presName="spaceBetweenRectangles" presStyleCnt="0"/>
      <dgm:spPr/>
    </dgm:pt>
    <dgm:pt modelId="{97485F18-B961-46D8-84D3-4C249EE758E2}" type="pres">
      <dgm:prSet presAssocID="{B12BC536-91EF-4E1B-9533-C4D002CEF4AB}" presName="parentLin" presStyleCnt="0"/>
      <dgm:spPr/>
    </dgm:pt>
    <dgm:pt modelId="{FF8BA752-6B9D-4DFA-8B50-1D44C743B680}" type="pres">
      <dgm:prSet presAssocID="{B12BC536-91EF-4E1B-9533-C4D002CEF4A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B37D6320-7F86-4603-97E8-F11C8F6323FC}" type="pres">
      <dgm:prSet presAssocID="{B12BC536-91EF-4E1B-9533-C4D002CEF4A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BAFF4E-0559-4B58-90F3-CB16829DBC55}" type="pres">
      <dgm:prSet presAssocID="{B12BC536-91EF-4E1B-9533-C4D002CEF4AB}" presName="negativeSpace" presStyleCnt="0"/>
      <dgm:spPr/>
    </dgm:pt>
    <dgm:pt modelId="{5C6DF2E4-6781-4739-B943-A596DBCAD25C}" type="pres">
      <dgm:prSet presAssocID="{B12BC536-91EF-4E1B-9533-C4D002CEF4AB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61408A-D3B0-447B-8EFA-45F0AB799E72}" type="presOf" srcId="{35C695D8-DFAD-49B1-81A0-6ED1102EB981}" destId="{79106309-69BD-4B7D-9DD0-A0283D2945B8}" srcOrd="1" destOrd="0" presId="urn:microsoft.com/office/officeart/2005/8/layout/list1"/>
    <dgm:cxn modelId="{8028313D-2EF5-4D8B-B972-E7B1E17EC093}" type="presOf" srcId="{B12BC536-91EF-4E1B-9533-C4D002CEF4AB}" destId="{FF8BA752-6B9D-4DFA-8B50-1D44C743B680}" srcOrd="0" destOrd="0" presId="urn:microsoft.com/office/officeart/2005/8/layout/list1"/>
    <dgm:cxn modelId="{9330F064-1AE1-4C1A-9294-8C2026001660}" type="presOf" srcId="{35C695D8-DFAD-49B1-81A0-6ED1102EB981}" destId="{EA8C1772-B05D-40C4-8E50-CD3372EBC981}" srcOrd="0" destOrd="0" presId="urn:microsoft.com/office/officeart/2005/8/layout/list1"/>
    <dgm:cxn modelId="{6D1F2CCC-DA75-41BC-9BDC-D112855802EB}" srcId="{A624C592-0954-4B63-A85F-93649A634F68}" destId="{35C695D8-DFAD-49B1-81A0-6ED1102EB981}" srcOrd="0" destOrd="0" parTransId="{0A3443FD-AAC8-43E0-937A-04521C1A1BC1}" sibTransId="{D17FD1EF-360D-4E93-B5DA-2EDDF4C7CE75}"/>
    <dgm:cxn modelId="{C505A4F5-F5B2-40C5-8E31-C9E901767629}" srcId="{A624C592-0954-4B63-A85F-93649A634F68}" destId="{B12BC536-91EF-4E1B-9533-C4D002CEF4AB}" srcOrd="1" destOrd="0" parTransId="{3B3C79AB-D85F-4F65-A1EA-FFB7B77B6EAF}" sibTransId="{43DF55E3-111B-4584-B70A-FDD252B59CE3}"/>
    <dgm:cxn modelId="{05B2311A-0EC6-4056-B166-8A48EB7ACF7E}" type="presOf" srcId="{A624C592-0954-4B63-A85F-93649A634F68}" destId="{500134E6-31C0-4343-B089-9B64EE75541F}" srcOrd="0" destOrd="0" presId="urn:microsoft.com/office/officeart/2005/8/layout/list1"/>
    <dgm:cxn modelId="{F46997F2-7B6B-4100-AE25-8F570971B28B}" type="presOf" srcId="{B12BC536-91EF-4E1B-9533-C4D002CEF4AB}" destId="{B37D6320-7F86-4603-97E8-F11C8F6323FC}" srcOrd="1" destOrd="0" presId="urn:microsoft.com/office/officeart/2005/8/layout/list1"/>
    <dgm:cxn modelId="{4FE4586E-B9B3-42B8-8A9C-8BECD6976D44}" type="presParOf" srcId="{500134E6-31C0-4343-B089-9B64EE75541F}" destId="{F21F41FE-ED93-4EA6-AD7C-08037894C02A}" srcOrd="0" destOrd="0" presId="urn:microsoft.com/office/officeart/2005/8/layout/list1"/>
    <dgm:cxn modelId="{AA61B049-F50C-45F4-AB6D-2FD3104841F0}" type="presParOf" srcId="{F21F41FE-ED93-4EA6-AD7C-08037894C02A}" destId="{EA8C1772-B05D-40C4-8E50-CD3372EBC981}" srcOrd="0" destOrd="0" presId="urn:microsoft.com/office/officeart/2005/8/layout/list1"/>
    <dgm:cxn modelId="{D2E7E4FB-B134-497B-9642-740644DF555B}" type="presParOf" srcId="{F21F41FE-ED93-4EA6-AD7C-08037894C02A}" destId="{79106309-69BD-4B7D-9DD0-A0283D2945B8}" srcOrd="1" destOrd="0" presId="urn:microsoft.com/office/officeart/2005/8/layout/list1"/>
    <dgm:cxn modelId="{FC43CE72-1A17-49A8-8D5B-B70E3E3053D7}" type="presParOf" srcId="{500134E6-31C0-4343-B089-9B64EE75541F}" destId="{4BB9B6DE-4237-4980-B300-196BEF207BCC}" srcOrd="1" destOrd="0" presId="urn:microsoft.com/office/officeart/2005/8/layout/list1"/>
    <dgm:cxn modelId="{7A6CE944-4ADE-42A7-BE36-4A026DD49EED}" type="presParOf" srcId="{500134E6-31C0-4343-B089-9B64EE75541F}" destId="{4ABCFFE8-6199-4BF6-B994-3CD99F64FB59}" srcOrd="2" destOrd="0" presId="urn:microsoft.com/office/officeart/2005/8/layout/list1"/>
    <dgm:cxn modelId="{E55CF067-49E2-4135-8F34-1E40AA570272}" type="presParOf" srcId="{500134E6-31C0-4343-B089-9B64EE75541F}" destId="{BDD5162B-117E-4933-99B6-AB8622FF42E0}" srcOrd="3" destOrd="0" presId="urn:microsoft.com/office/officeart/2005/8/layout/list1"/>
    <dgm:cxn modelId="{4975A1FC-8B4C-4EEE-BE23-9EFCA791D3E6}" type="presParOf" srcId="{500134E6-31C0-4343-B089-9B64EE75541F}" destId="{97485F18-B961-46D8-84D3-4C249EE758E2}" srcOrd="4" destOrd="0" presId="urn:microsoft.com/office/officeart/2005/8/layout/list1"/>
    <dgm:cxn modelId="{FB2E53D7-552E-4220-824F-F022557384AD}" type="presParOf" srcId="{97485F18-B961-46D8-84D3-4C249EE758E2}" destId="{FF8BA752-6B9D-4DFA-8B50-1D44C743B680}" srcOrd="0" destOrd="0" presId="urn:microsoft.com/office/officeart/2005/8/layout/list1"/>
    <dgm:cxn modelId="{907F00BD-085F-42A4-9987-DC31304EAAD3}" type="presParOf" srcId="{97485F18-B961-46D8-84D3-4C249EE758E2}" destId="{B37D6320-7F86-4603-97E8-F11C8F6323FC}" srcOrd="1" destOrd="0" presId="urn:microsoft.com/office/officeart/2005/8/layout/list1"/>
    <dgm:cxn modelId="{FA2562AD-A603-4D11-BD72-FAD740120064}" type="presParOf" srcId="{500134E6-31C0-4343-B089-9B64EE75541F}" destId="{4FBAFF4E-0559-4B58-90F3-CB16829DBC55}" srcOrd="5" destOrd="0" presId="urn:microsoft.com/office/officeart/2005/8/layout/list1"/>
    <dgm:cxn modelId="{68C45E93-EA50-4B70-A2A0-8A9D57DA7186}" type="presParOf" srcId="{500134E6-31C0-4343-B089-9B64EE75541F}" destId="{5C6DF2E4-6781-4739-B943-A596DBCAD25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46AC22-C40E-4164-A368-3FA2E430C1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C6B08-AD1B-4EDD-9C8D-C60B0B40D708}">
      <dgm:prSet phldrT="[Текст]"/>
      <dgm:spPr/>
      <dgm:t>
        <a:bodyPr/>
        <a:lstStyle/>
        <a:p>
          <a:r>
            <a:rPr lang="ru-RU" b="1" dirty="0" smtClean="0"/>
            <a:t>Работа с родителями</a:t>
          </a:r>
          <a:endParaRPr lang="ru-RU" dirty="0"/>
        </a:p>
      </dgm:t>
    </dgm:pt>
    <dgm:pt modelId="{E3B860C9-9F10-4F67-9D94-07E764A6583C}" type="parTrans" cxnId="{392F03C9-7064-4CAB-BE10-222E053913AA}">
      <dgm:prSet/>
      <dgm:spPr/>
      <dgm:t>
        <a:bodyPr/>
        <a:lstStyle/>
        <a:p>
          <a:endParaRPr lang="ru-RU"/>
        </a:p>
      </dgm:t>
    </dgm:pt>
    <dgm:pt modelId="{0E6ECBEB-CA21-4DB2-B868-03013B21B432}" type="sibTrans" cxnId="{392F03C9-7064-4CAB-BE10-222E053913AA}">
      <dgm:prSet/>
      <dgm:spPr/>
      <dgm:t>
        <a:bodyPr/>
        <a:lstStyle/>
        <a:p>
          <a:endParaRPr lang="ru-RU"/>
        </a:p>
      </dgm:t>
    </dgm:pt>
    <dgm:pt modelId="{A20F5139-AF08-4D49-858B-25D56E9D6268}">
      <dgm:prSet phldrT="[Текст]"/>
      <dgm:spPr/>
      <dgm:t>
        <a:bodyPr/>
        <a:lstStyle/>
        <a:p>
          <a:r>
            <a:rPr lang="ru-RU" b="1" dirty="0" smtClean="0"/>
            <a:t>Классное руководство</a:t>
          </a:r>
          <a:endParaRPr lang="ru-RU" dirty="0"/>
        </a:p>
      </dgm:t>
    </dgm:pt>
    <dgm:pt modelId="{BC81A80D-BFE7-4CB8-B8AE-13259C58AA9B}" type="parTrans" cxnId="{0DA814C4-45E0-4D78-A536-A8878A1A019D}">
      <dgm:prSet/>
      <dgm:spPr/>
      <dgm:t>
        <a:bodyPr/>
        <a:lstStyle/>
        <a:p>
          <a:endParaRPr lang="ru-RU"/>
        </a:p>
      </dgm:t>
    </dgm:pt>
    <dgm:pt modelId="{64F7115B-D858-475F-90ED-E1E655FB23D6}" type="sibTrans" cxnId="{0DA814C4-45E0-4D78-A536-A8878A1A019D}">
      <dgm:prSet/>
      <dgm:spPr/>
      <dgm:t>
        <a:bodyPr/>
        <a:lstStyle/>
        <a:p>
          <a:endParaRPr lang="ru-RU"/>
        </a:p>
      </dgm:t>
    </dgm:pt>
    <dgm:pt modelId="{5B43722B-72CE-4F09-9F00-40B1A5326FC4}">
      <dgm:prSet phldrT="[Текст]"/>
      <dgm:spPr/>
      <dgm:t>
        <a:bodyPr/>
        <a:lstStyle/>
        <a:p>
          <a:r>
            <a:rPr lang="ru-RU" b="1" dirty="0" smtClean="0"/>
            <a:t>Курсы внеурочной деятельности</a:t>
          </a:r>
          <a:endParaRPr lang="ru-RU" dirty="0"/>
        </a:p>
      </dgm:t>
    </dgm:pt>
    <dgm:pt modelId="{B4ABCFC4-3EEE-43F0-9A4D-2D2B3E095EDC}" type="parTrans" cxnId="{492F2E75-3FC7-4D67-B312-A74979292762}">
      <dgm:prSet/>
      <dgm:spPr/>
      <dgm:t>
        <a:bodyPr/>
        <a:lstStyle/>
        <a:p>
          <a:endParaRPr lang="ru-RU"/>
        </a:p>
      </dgm:t>
    </dgm:pt>
    <dgm:pt modelId="{1F8627A6-A60F-4753-9342-58DF96C79BC7}" type="sibTrans" cxnId="{492F2E75-3FC7-4D67-B312-A74979292762}">
      <dgm:prSet/>
      <dgm:spPr/>
      <dgm:t>
        <a:bodyPr/>
        <a:lstStyle/>
        <a:p>
          <a:endParaRPr lang="ru-RU"/>
        </a:p>
      </dgm:t>
    </dgm:pt>
    <dgm:pt modelId="{4191DFD2-0C67-4CE5-86D6-C06AE5DC13EA}">
      <dgm:prSet phldrT="[Текст]"/>
      <dgm:spPr/>
      <dgm:t>
        <a:bodyPr/>
        <a:lstStyle/>
        <a:p>
          <a:r>
            <a:rPr lang="ru-RU" b="1" dirty="0" smtClean="0"/>
            <a:t>Школьный урок</a:t>
          </a:r>
          <a:endParaRPr lang="ru-RU" dirty="0"/>
        </a:p>
      </dgm:t>
    </dgm:pt>
    <dgm:pt modelId="{4F710273-7E50-4E63-8B4E-AFB7505FAD8C}" type="parTrans" cxnId="{BBEBFA47-7637-4EC6-BE29-30BFFB670058}">
      <dgm:prSet/>
      <dgm:spPr/>
      <dgm:t>
        <a:bodyPr/>
        <a:lstStyle/>
        <a:p>
          <a:endParaRPr lang="ru-RU"/>
        </a:p>
      </dgm:t>
    </dgm:pt>
    <dgm:pt modelId="{DBAB063D-5B7B-411E-AFDE-303A2B6B526F}" type="sibTrans" cxnId="{BBEBFA47-7637-4EC6-BE29-30BFFB670058}">
      <dgm:prSet/>
      <dgm:spPr/>
      <dgm:t>
        <a:bodyPr/>
        <a:lstStyle/>
        <a:p>
          <a:endParaRPr lang="ru-RU"/>
        </a:p>
      </dgm:t>
    </dgm:pt>
    <dgm:pt modelId="{8EEB51E1-49DD-4FBE-B78E-53BE07C80232}">
      <dgm:prSet phldrT="[Текст]"/>
      <dgm:spPr/>
      <dgm:t>
        <a:bodyPr/>
        <a:lstStyle/>
        <a:p>
          <a:r>
            <a:rPr lang="ru-RU" b="1" dirty="0" smtClean="0"/>
            <a:t>Самоуправление</a:t>
          </a:r>
          <a:endParaRPr lang="ru-RU" dirty="0"/>
        </a:p>
      </dgm:t>
    </dgm:pt>
    <dgm:pt modelId="{8A719AAB-FF6A-4189-B4C0-B34C07E6E170}" type="parTrans" cxnId="{8CD11D03-143D-4221-87CF-C0B41C3A3FF3}">
      <dgm:prSet/>
      <dgm:spPr/>
      <dgm:t>
        <a:bodyPr/>
        <a:lstStyle/>
        <a:p>
          <a:endParaRPr lang="ru-RU"/>
        </a:p>
      </dgm:t>
    </dgm:pt>
    <dgm:pt modelId="{9861F23A-D367-4383-9700-661E8EA73818}" type="sibTrans" cxnId="{8CD11D03-143D-4221-87CF-C0B41C3A3FF3}">
      <dgm:prSet/>
      <dgm:spPr/>
      <dgm:t>
        <a:bodyPr/>
        <a:lstStyle/>
        <a:p>
          <a:endParaRPr lang="ru-RU"/>
        </a:p>
      </dgm:t>
    </dgm:pt>
    <dgm:pt modelId="{C8F1D520-4D5B-497C-9B5E-92BD5101DDB6}">
      <dgm:prSet phldrT="[Текст]"/>
      <dgm:spPr/>
      <dgm:t>
        <a:bodyPr/>
        <a:lstStyle/>
        <a:p>
          <a:r>
            <a:rPr lang="ru-RU" b="1" dirty="0" smtClean="0"/>
            <a:t>Профориентация</a:t>
          </a:r>
          <a:endParaRPr lang="ru-RU" b="1" dirty="0"/>
        </a:p>
      </dgm:t>
    </dgm:pt>
    <dgm:pt modelId="{55DDE980-8A0D-447B-B5EF-26E050CE8951}" type="parTrans" cxnId="{FBCC4CF6-6520-4FF4-95AB-DBF59F9CFF69}">
      <dgm:prSet/>
      <dgm:spPr/>
      <dgm:t>
        <a:bodyPr/>
        <a:lstStyle/>
        <a:p>
          <a:endParaRPr lang="ru-RU"/>
        </a:p>
      </dgm:t>
    </dgm:pt>
    <dgm:pt modelId="{4729C728-F46D-4E16-A073-FD2178EA4EE7}" type="sibTrans" cxnId="{FBCC4CF6-6520-4FF4-95AB-DBF59F9CFF69}">
      <dgm:prSet/>
      <dgm:spPr/>
      <dgm:t>
        <a:bodyPr/>
        <a:lstStyle/>
        <a:p>
          <a:endParaRPr lang="ru-RU"/>
        </a:p>
      </dgm:t>
    </dgm:pt>
    <dgm:pt modelId="{D54BF117-FEB5-4A17-8D25-BFEC2DA7DB46}" type="pres">
      <dgm:prSet presAssocID="{5A46AC22-C40E-4164-A368-3FA2E430C1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FFE60-164C-44BC-9D4A-10D9C36A5EE6}" type="pres">
      <dgm:prSet presAssocID="{76DC6B08-AD1B-4EDD-9C8D-C60B0B40D70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1238B-4E51-4330-8D4B-E02ECF1F3AE3}" type="pres">
      <dgm:prSet presAssocID="{0E6ECBEB-CA21-4DB2-B868-03013B21B432}" presName="sibTrans" presStyleCnt="0"/>
      <dgm:spPr/>
    </dgm:pt>
    <dgm:pt modelId="{22C7203A-D4BE-482D-87D2-05E9AD5625DF}" type="pres">
      <dgm:prSet presAssocID="{A20F5139-AF08-4D49-858B-25D56E9D626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4D7C1-01FF-438F-82B0-A94C2A47A8CD}" type="pres">
      <dgm:prSet presAssocID="{64F7115B-D858-475F-90ED-E1E655FB23D6}" presName="sibTrans" presStyleCnt="0"/>
      <dgm:spPr/>
    </dgm:pt>
    <dgm:pt modelId="{1B4260FC-2AA3-46D6-A95D-5E224A5322BB}" type="pres">
      <dgm:prSet presAssocID="{5B43722B-72CE-4F09-9F00-40B1A5326FC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FBFA9-57D9-4CF1-AA2C-15A5679B6DC9}" type="pres">
      <dgm:prSet presAssocID="{1F8627A6-A60F-4753-9342-58DF96C79BC7}" presName="sibTrans" presStyleCnt="0"/>
      <dgm:spPr/>
    </dgm:pt>
    <dgm:pt modelId="{A1A35865-00E6-4EA0-B42C-226888E9B015}" type="pres">
      <dgm:prSet presAssocID="{4191DFD2-0C67-4CE5-86D6-C06AE5DC13E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08B56-CC83-4307-B39F-9D3542903BC5}" type="pres">
      <dgm:prSet presAssocID="{DBAB063D-5B7B-411E-AFDE-303A2B6B526F}" presName="sibTrans" presStyleCnt="0"/>
      <dgm:spPr/>
    </dgm:pt>
    <dgm:pt modelId="{4AACDAED-58F0-42EC-987A-37A87590BB76}" type="pres">
      <dgm:prSet presAssocID="{8EEB51E1-49DD-4FBE-B78E-53BE07C8023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E89737-F236-4FF5-AB9C-240EE1157E89}" type="pres">
      <dgm:prSet presAssocID="{9861F23A-D367-4383-9700-661E8EA73818}" presName="sibTrans" presStyleCnt="0"/>
      <dgm:spPr/>
    </dgm:pt>
    <dgm:pt modelId="{96E4FECE-B7F7-45A7-9C47-309782EC9E05}" type="pres">
      <dgm:prSet presAssocID="{C8F1D520-4D5B-497C-9B5E-92BD5101DDB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EBFA47-7637-4EC6-BE29-30BFFB670058}" srcId="{5A46AC22-C40E-4164-A368-3FA2E430C1F8}" destId="{4191DFD2-0C67-4CE5-86D6-C06AE5DC13EA}" srcOrd="3" destOrd="0" parTransId="{4F710273-7E50-4E63-8B4E-AFB7505FAD8C}" sibTransId="{DBAB063D-5B7B-411E-AFDE-303A2B6B526F}"/>
    <dgm:cxn modelId="{8CD11D03-143D-4221-87CF-C0B41C3A3FF3}" srcId="{5A46AC22-C40E-4164-A368-3FA2E430C1F8}" destId="{8EEB51E1-49DD-4FBE-B78E-53BE07C80232}" srcOrd="4" destOrd="0" parTransId="{8A719AAB-FF6A-4189-B4C0-B34C07E6E170}" sibTransId="{9861F23A-D367-4383-9700-661E8EA73818}"/>
    <dgm:cxn modelId="{392F03C9-7064-4CAB-BE10-222E053913AA}" srcId="{5A46AC22-C40E-4164-A368-3FA2E430C1F8}" destId="{76DC6B08-AD1B-4EDD-9C8D-C60B0B40D708}" srcOrd="0" destOrd="0" parTransId="{E3B860C9-9F10-4F67-9D94-07E764A6583C}" sibTransId="{0E6ECBEB-CA21-4DB2-B868-03013B21B432}"/>
    <dgm:cxn modelId="{492F2E75-3FC7-4D67-B312-A74979292762}" srcId="{5A46AC22-C40E-4164-A368-3FA2E430C1F8}" destId="{5B43722B-72CE-4F09-9F00-40B1A5326FC4}" srcOrd="2" destOrd="0" parTransId="{B4ABCFC4-3EEE-43F0-9A4D-2D2B3E095EDC}" sibTransId="{1F8627A6-A60F-4753-9342-58DF96C79BC7}"/>
    <dgm:cxn modelId="{FBCC4CF6-6520-4FF4-95AB-DBF59F9CFF69}" srcId="{5A46AC22-C40E-4164-A368-3FA2E430C1F8}" destId="{C8F1D520-4D5B-497C-9B5E-92BD5101DDB6}" srcOrd="5" destOrd="0" parTransId="{55DDE980-8A0D-447B-B5EF-26E050CE8951}" sibTransId="{4729C728-F46D-4E16-A073-FD2178EA4EE7}"/>
    <dgm:cxn modelId="{9ED1D5E8-1918-4F6C-A43F-5DF6498EEDE9}" type="presOf" srcId="{5A46AC22-C40E-4164-A368-3FA2E430C1F8}" destId="{D54BF117-FEB5-4A17-8D25-BFEC2DA7DB46}" srcOrd="0" destOrd="0" presId="urn:microsoft.com/office/officeart/2005/8/layout/default"/>
    <dgm:cxn modelId="{DAC95C22-EA5B-4B81-97D0-80FBBDD459B1}" type="presOf" srcId="{C8F1D520-4D5B-497C-9B5E-92BD5101DDB6}" destId="{96E4FECE-B7F7-45A7-9C47-309782EC9E05}" srcOrd="0" destOrd="0" presId="urn:microsoft.com/office/officeart/2005/8/layout/default"/>
    <dgm:cxn modelId="{CC54E9A0-393A-4815-A456-D6B618753D9C}" type="presOf" srcId="{5B43722B-72CE-4F09-9F00-40B1A5326FC4}" destId="{1B4260FC-2AA3-46D6-A95D-5E224A5322BB}" srcOrd="0" destOrd="0" presId="urn:microsoft.com/office/officeart/2005/8/layout/default"/>
    <dgm:cxn modelId="{1F75CC07-41E8-49FD-ACCF-CD4AD9C2D0F1}" type="presOf" srcId="{A20F5139-AF08-4D49-858B-25D56E9D6268}" destId="{22C7203A-D4BE-482D-87D2-05E9AD5625DF}" srcOrd="0" destOrd="0" presId="urn:microsoft.com/office/officeart/2005/8/layout/default"/>
    <dgm:cxn modelId="{AA322618-C2C0-4A47-BE5A-0518C20843DD}" type="presOf" srcId="{8EEB51E1-49DD-4FBE-B78E-53BE07C80232}" destId="{4AACDAED-58F0-42EC-987A-37A87590BB76}" srcOrd="0" destOrd="0" presId="urn:microsoft.com/office/officeart/2005/8/layout/default"/>
    <dgm:cxn modelId="{0DA814C4-45E0-4D78-A536-A8878A1A019D}" srcId="{5A46AC22-C40E-4164-A368-3FA2E430C1F8}" destId="{A20F5139-AF08-4D49-858B-25D56E9D6268}" srcOrd="1" destOrd="0" parTransId="{BC81A80D-BFE7-4CB8-B8AE-13259C58AA9B}" sibTransId="{64F7115B-D858-475F-90ED-E1E655FB23D6}"/>
    <dgm:cxn modelId="{54069782-D411-4665-8D97-A4697BB1FA6B}" type="presOf" srcId="{4191DFD2-0C67-4CE5-86D6-C06AE5DC13EA}" destId="{A1A35865-00E6-4EA0-B42C-226888E9B015}" srcOrd="0" destOrd="0" presId="urn:microsoft.com/office/officeart/2005/8/layout/default"/>
    <dgm:cxn modelId="{FC467EB4-5427-4490-84B8-AA67CC7B031A}" type="presOf" srcId="{76DC6B08-AD1B-4EDD-9C8D-C60B0B40D708}" destId="{999FFE60-164C-44BC-9D4A-10D9C36A5EE6}" srcOrd="0" destOrd="0" presId="urn:microsoft.com/office/officeart/2005/8/layout/default"/>
    <dgm:cxn modelId="{69A69EF5-3893-4007-A609-5E3C5617EC91}" type="presParOf" srcId="{D54BF117-FEB5-4A17-8D25-BFEC2DA7DB46}" destId="{999FFE60-164C-44BC-9D4A-10D9C36A5EE6}" srcOrd="0" destOrd="0" presId="urn:microsoft.com/office/officeart/2005/8/layout/default"/>
    <dgm:cxn modelId="{F64D9C22-D21E-4D0D-8A79-398759C8122C}" type="presParOf" srcId="{D54BF117-FEB5-4A17-8D25-BFEC2DA7DB46}" destId="{D571238B-4E51-4330-8D4B-E02ECF1F3AE3}" srcOrd="1" destOrd="0" presId="urn:microsoft.com/office/officeart/2005/8/layout/default"/>
    <dgm:cxn modelId="{8523CCB7-8FB6-4C82-AE6C-91BF93DA9F54}" type="presParOf" srcId="{D54BF117-FEB5-4A17-8D25-BFEC2DA7DB46}" destId="{22C7203A-D4BE-482D-87D2-05E9AD5625DF}" srcOrd="2" destOrd="0" presId="urn:microsoft.com/office/officeart/2005/8/layout/default"/>
    <dgm:cxn modelId="{0CD147C1-31C8-433C-A091-2BB7A59DEF09}" type="presParOf" srcId="{D54BF117-FEB5-4A17-8D25-BFEC2DA7DB46}" destId="{24E4D7C1-01FF-438F-82B0-A94C2A47A8CD}" srcOrd="3" destOrd="0" presId="urn:microsoft.com/office/officeart/2005/8/layout/default"/>
    <dgm:cxn modelId="{60188471-B0C9-4C0C-B03A-51E415C9CE7D}" type="presParOf" srcId="{D54BF117-FEB5-4A17-8D25-BFEC2DA7DB46}" destId="{1B4260FC-2AA3-46D6-A95D-5E224A5322BB}" srcOrd="4" destOrd="0" presId="urn:microsoft.com/office/officeart/2005/8/layout/default"/>
    <dgm:cxn modelId="{D9800953-E259-4104-8DC6-E9C11037BE4D}" type="presParOf" srcId="{D54BF117-FEB5-4A17-8D25-BFEC2DA7DB46}" destId="{DA7FBFA9-57D9-4CF1-AA2C-15A5679B6DC9}" srcOrd="5" destOrd="0" presId="urn:microsoft.com/office/officeart/2005/8/layout/default"/>
    <dgm:cxn modelId="{CBC0A2FA-E9A3-46D0-9513-5F52986D9043}" type="presParOf" srcId="{D54BF117-FEB5-4A17-8D25-BFEC2DA7DB46}" destId="{A1A35865-00E6-4EA0-B42C-226888E9B015}" srcOrd="6" destOrd="0" presId="urn:microsoft.com/office/officeart/2005/8/layout/default"/>
    <dgm:cxn modelId="{2AC7202C-440F-4DC8-9AB9-2FB0650FED32}" type="presParOf" srcId="{D54BF117-FEB5-4A17-8D25-BFEC2DA7DB46}" destId="{56708B56-CC83-4307-B39F-9D3542903BC5}" srcOrd="7" destOrd="0" presId="urn:microsoft.com/office/officeart/2005/8/layout/default"/>
    <dgm:cxn modelId="{C274CD57-FD44-4A08-B38B-7E1C994B6C0E}" type="presParOf" srcId="{D54BF117-FEB5-4A17-8D25-BFEC2DA7DB46}" destId="{4AACDAED-58F0-42EC-987A-37A87590BB76}" srcOrd="8" destOrd="0" presId="urn:microsoft.com/office/officeart/2005/8/layout/default"/>
    <dgm:cxn modelId="{D99E488A-0781-4412-9ED5-AC06432E6D60}" type="presParOf" srcId="{D54BF117-FEB5-4A17-8D25-BFEC2DA7DB46}" destId="{8DE89737-F236-4FF5-AB9C-240EE1157E89}" srcOrd="9" destOrd="0" presId="urn:microsoft.com/office/officeart/2005/8/layout/default"/>
    <dgm:cxn modelId="{738E5B13-4C2A-49D8-8FD2-206BB6D47776}" type="presParOf" srcId="{D54BF117-FEB5-4A17-8D25-BFEC2DA7DB46}" destId="{96E4FECE-B7F7-45A7-9C47-309782EC9E0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A46AC22-C40E-4164-A368-3FA2E430C1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DC6B08-AD1B-4EDD-9C8D-C60B0B40D708}">
      <dgm:prSet phldrT="[Текст]"/>
      <dgm:spPr/>
      <dgm:t>
        <a:bodyPr/>
        <a:lstStyle/>
        <a:p>
          <a:r>
            <a:rPr lang="ru-RU" b="1" dirty="0" smtClean="0"/>
            <a:t>Ключевые общешкольные дела</a:t>
          </a:r>
          <a:endParaRPr lang="ru-RU" b="1" dirty="0"/>
        </a:p>
      </dgm:t>
    </dgm:pt>
    <dgm:pt modelId="{E3B860C9-9F10-4F67-9D94-07E764A6583C}" type="parTrans" cxnId="{392F03C9-7064-4CAB-BE10-222E053913AA}">
      <dgm:prSet/>
      <dgm:spPr/>
      <dgm:t>
        <a:bodyPr/>
        <a:lstStyle/>
        <a:p>
          <a:endParaRPr lang="ru-RU"/>
        </a:p>
      </dgm:t>
    </dgm:pt>
    <dgm:pt modelId="{0E6ECBEB-CA21-4DB2-B868-03013B21B432}" type="sibTrans" cxnId="{392F03C9-7064-4CAB-BE10-222E053913AA}">
      <dgm:prSet/>
      <dgm:spPr/>
      <dgm:t>
        <a:bodyPr/>
        <a:lstStyle/>
        <a:p>
          <a:endParaRPr lang="ru-RU"/>
        </a:p>
      </dgm:t>
    </dgm:pt>
    <dgm:pt modelId="{A20F5139-AF08-4D49-858B-25D56E9D6268}">
      <dgm:prSet phldrT="[Текст]"/>
      <dgm:spPr/>
      <dgm:t>
        <a:bodyPr/>
        <a:lstStyle/>
        <a:p>
          <a:r>
            <a:rPr lang="ru-RU" b="1" dirty="0" smtClean="0"/>
            <a:t>Детские общественные объединения</a:t>
          </a:r>
          <a:endParaRPr lang="ru-RU" b="1" dirty="0"/>
        </a:p>
      </dgm:t>
    </dgm:pt>
    <dgm:pt modelId="{BC81A80D-BFE7-4CB8-B8AE-13259C58AA9B}" type="parTrans" cxnId="{0DA814C4-45E0-4D78-A536-A8878A1A019D}">
      <dgm:prSet/>
      <dgm:spPr/>
      <dgm:t>
        <a:bodyPr/>
        <a:lstStyle/>
        <a:p>
          <a:endParaRPr lang="ru-RU"/>
        </a:p>
      </dgm:t>
    </dgm:pt>
    <dgm:pt modelId="{64F7115B-D858-475F-90ED-E1E655FB23D6}" type="sibTrans" cxnId="{0DA814C4-45E0-4D78-A536-A8878A1A019D}">
      <dgm:prSet/>
      <dgm:spPr/>
      <dgm:t>
        <a:bodyPr/>
        <a:lstStyle/>
        <a:p>
          <a:endParaRPr lang="ru-RU"/>
        </a:p>
      </dgm:t>
    </dgm:pt>
    <dgm:pt modelId="{5B43722B-72CE-4F09-9F00-40B1A5326FC4}">
      <dgm:prSet phldrT="[Текст]"/>
      <dgm:spPr/>
      <dgm:t>
        <a:bodyPr/>
        <a:lstStyle/>
        <a:p>
          <a:r>
            <a:rPr lang="ru-RU" b="1" dirty="0" smtClean="0"/>
            <a:t>Школьные медиа</a:t>
          </a:r>
          <a:endParaRPr lang="ru-RU" b="1" dirty="0"/>
        </a:p>
      </dgm:t>
    </dgm:pt>
    <dgm:pt modelId="{B4ABCFC4-3EEE-43F0-9A4D-2D2B3E095EDC}" type="parTrans" cxnId="{492F2E75-3FC7-4D67-B312-A74979292762}">
      <dgm:prSet/>
      <dgm:spPr/>
      <dgm:t>
        <a:bodyPr/>
        <a:lstStyle/>
        <a:p>
          <a:endParaRPr lang="ru-RU"/>
        </a:p>
      </dgm:t>
    </dgm:pt>
    <dgm:pt modelId="{1F8627A6-A60F-4753-9342-58DF96C79BC7}" type="sibTrans" cxnId="{492F2E75-3FC7-4D67-B312-A74979292762}">
      <dgm:prSet/>
      <dgm:spPr/>
      <dgm:t>
        <a:bodyPr/>
        <a:lstStyle/>
        <a:p>
          <a:endParaRPr lang="ru-RU"/>
        </a:p>
      </dgm:t>
    </dgm:pt>
    <dgm:pt modelId="{4191DFD2-0C67-4CE5-86D6-C06AE5DC13EA}">
      <dgm:prSet phldrT="[Текст]"/>
      <dgm:spPr/>
      <dgm:t>
        <a:bodyPr/>
        <a:lstStyle/>
        <a:p>
          <a:r>
            <a:rPr lang="ru-RU" b="1" dirty="0" smtClean="0"/>
            <a:t>Экскурсии, экспедиции, походы</a:t>
          </a:r>
          <a:endParaRPr lang="ru-RU" b="1" dirty="0"/>
        </a:p>
      </dgm:t>
    </dgm:pt>
    <dgm:pt modelId="{4F710273-7E50-4E63-8B4E-AFB7505FAD8C}" type="parTrans" cxnId="{BBEBFA47-7637-4EC6-BE29-30BFFB670058}">
      <dgm:prSet/>
      <dgm:spPr/>
      <dgm:t>
        <a:bodyPr/>
        <a:lstStyle/>
        <a:p>
          <a:endParaRPr lang="ru-RU"/>
        </a:p>
      </dgm:t>
    </dgm:pt>
    <dgm:pt modelId="{DBAB063D-5B7B-411E-AFDE-303A2B6B526F}" type="sibTrans" cxnId="{BBEBFA47-7637-4EC6-BE29-30BFFB670058}">
      <dgm:prSet/>
      <dgm:spPr/>
      <dgm:t>
        <a:bodyPr/>
        <a:lstStyle/>
        <a:p>
          <a:endParaRPr lang="ru-RU"/>
        </a:p>
      </dgm:t>
    </dgm:pt>
    <dgm:pt modelId="{8EEB51E1-49DD-4FBE-B78E-53BE07C80232}">
      <dgm:prSet phldrT="[Текст]"/>
      <dgm:spPr/>
      <dgm:t>
        <a:bodyPr/>
        <a:lstStyle/>
        <a:p>
          <a:r>
            <a:rPr lang="ru-RU" b="1" dirty="0" smtClean="0"/>
            <a:t>Организация предметно-эстетической среды</a:t>
          </a:r>
          <a:endParaRPr lang="ru-RU" b="1" dirty="0"/>
        </a:p>
      </dgm:t>
    </dgm:pt>
    <dgm:pt modelId="{8A719AAB-FF6A-4189-B4C0-B34C07E6E170}" type="parTrans" cxnId="{8CD11D03-143D-4221-87CF-C0B41C3A3FF3}">
      <dgm:prSet/>
      <dgm:spPr/>
      <dgm:t>
        <a:bodyPr/>
        <a:lstStyle/>
        <a:p>
          <a:endParaRPr lang="ru-RU"/>
        </a:p>
      </dgm:t>
    </dgm:pt>
    <dgm:pt modelId="{9861F23A-D367-4383-9700-661E8EA73818}" type="sibTrans" cxnId="{8CD11D03-143D-4221-87CF-C0B41C3A3FF3}">
      <dgm:prSet/>
      <dgm:spPr/>
      <dgm:t>
        <a:bodyPr/>
        <a:lstStyle/>
        <a:p>
          <a:endParaRPr lang="ru-RU"/>
        </a:p>
      </dgm:t>
    </dgm:pt>
    <dgm:pt modelId="{D54BF117-FEB5-4A17-8D25-BFEC2DA7DB46}" type="pres">
      <dgm:prSet presAssocID="{5A46AC22-C40E-4164-A368-3FA2E430C1F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9FFE60-164C-44BC-9D4A-10D9C36A5EE6}" type="pres">
      <dgm:prSet presAssocID="{76DC6B08-AD1B-4EDD-9C8D-C60B0B40D70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71238B-4E51-4330-8D4B-E02ECF1F3AE3}" type="pres">
      <dgm:prSet presAssocID="{0E6ECBEB-CA21-4DB2-B868-03013B21B432}" presName="sibTrans" presStyleCnt="0"/>
      <dgm:spPr/>
    </dgm:pt>
    <dgm:pt modelId="{22C7203A-D4BE-482D-87D2-05E9AD5625DF}" type="pres">
      <dgm:prSet presAssocID="{A20F5139-AF08-4D49-858B-25D56E9D626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4D7C1-01FF-438F-82B0-A94C2A47A8CD}" type="pres">
      <dgm:prSet presAssocID="{64F7115B-D858-475F-90ED-E1E655FB23D6}" presName="sibTrans" presStyleCnt="0"/>
      <dgm:spPr/>
    </dgm:pt>
    <dgm:pt modelId="{1B4260FC-2AA3-46D6-A95D-5E224A5322BB}" type="pres">
      <dgm:prSet presAssocID="{5B43722B-72CE-4F09-9F00-40B1A5326FC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7FBFA9-57D9-4CF1-AA2C-15A5679B6DC9}" type="pres">
      <dgm:prSet presAssocID="{1F8627A6-A60F-4753-9342-58DF96C79BC7}" presName="sibTrans" presStyleCnt="0"/>
      <dgm:spPr/>
    </dgm:pt>
    <dgm:pt modelId="{A1A35865-00E6-4EA0-B42C-226888E9B015}" type="pres">
      <dgm:prSet presAssocID="{4191DFD2-0C67-4CE5-86D6-C06AE5DC13E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708B56-CC83-4307-B39F-9D3542903BC5}" type="pres">
      <dgm:prSet presAssocID="{DBAB063D-5B7B-411E-AFDE-303A2B6B526F}" presName="sibTrans" presStyleCnt="0"/>
      <dgm:spPr/>
    </dgm:pt>
    <dgm:pt modelId="{4AACDAED-58F0-42EC-987A-37A87590BB76}" type="pres">
      <dgm:prSet presAssocID="{8EEB51E1-49DD-4FBE-B78E-53BE07C8023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EBFA47-7637-4EC6-BE29-30BFFB670058}" srcId="{5A46AC22-C40E-4164-A368-3FA2E430C1F8}" destId="{4191DFD2-0C67-4CE5-86D6-C06AE5DC13EA}" srcOrd="3" destOrd="0" parTransId="{4F710273-7E50-4E63-8B4E-AFB7505FAD8C}" sibTransId="{DBAB063D-5B7B-411E-AFDE-303A2B6B526F}"/>
    <dgm:cxn modelId="{8CD11D03-143D-4221-87CF-C0B41C3A3FF3}" srcId="{5A46AC22-C40E-4164-A368-3FA2E430C1F8}" destId="{8EEB51E1-49DD-4FBE-B78E-53BE07C80232}" srcOrd="4" destOrd="0" parTransId="{8A719AAB-FF6A-4189-B4C0-B34C07E6E170}" sibTransId="{9861F23A-D367-4383-9700-661E8EA73818}"/>
    <dgm:cxn modelId="{392F03C9-7064-4CAB-BE10-222E053913AA}" srcId="{5A46AC22-C40E-4164-A368-3FA2E430C1F8}" destId="{76DC6B08-AD1B-4EDD-9C8D-C60B0B40D708}" srcOrd="0" destOrd="0" parTransId="{E3B860C9-9F10-4F67-9D94-07E764A6583C}" sibTransId="{0E6ECBEB-CA21-4DB2-B868-03013B21B432}"/>
    <dgm:cxn modelId="{B3435005-590E-4134-ACAB-C08102ABD767}" type="presOf" srcId="{4191DFD2-0C67-4CE5-86D6-C06AE5DC13EA}" destId="{A1A35865-00E6-4EA0-B42C-226888E9B015}" srcOrd="0" destOrd="0" presId="urn:microsoft.com/office/officeart/2005/8/layout/default"/>
    <dgm:cxn modelId="{277F0B62-8F42-4980-9C6B-787D7659A1E8}" type="presOf" srcId="{8EEB51E1-49DD-4FBE-B78E-53BE07C80232}" destId="{4AACDAED-58F0-42EC-987A-37A87590BB76}" srcOrd="0" destOrd="0" presId="urn:microsoft.com/office/officeart/2005/8/layout/default"/>
    <dgm:cxn modelId="{492F2E75-3FC7-4D67-B312-A74979292762}" srcId="{5A46AC22-C40E-4164-A368-3FA2E430C1F8}" destId="{5B43722B-72CE-4F09-9F00-40B1A5326FC4}" srcOrd="2" destOrd="0" parTransId="{B4ABCFC4-3EEE-43F0-9A4D-2D2B3E095EDC}" sibTransId="{1F8627A6-A60F-4753-9342-58DF96C79BC7}"/>
    <dgm:cxn modelId="{7930064B-1B2F-4A3E-B91A-4C709E2E2F1B}" type="presOf" srcId="{5A46AC22-C40E-4164-A368-3FA2E430C1F8}" destId="{D54BF117-FEB5-4A17-8D25-BFEC2DA7DB46}" srcOrd="0" destOrd="0" presId="urn:microsoft.com/office/officeart/2005/8/layout/default"/>
    <dgm:cxn modelId="{0C882625-85A9-4600-AF51-01E45C1084BE}" type="presOf" srcId="{A20F5139-AF08-4D49-858B-25D56E9D6268}" destId="{22C7203A-D4BE-482D-87D2-05E9AD5625DF}" srcOrd="0" destOrd="0" presId="urn:microsoft.com/office/officeart/2005/8/layout/default"/>
    <dgm:cxn modelId="{0DA814C4-45E0-4D78-A536-A8878A1A019D}" srcId="{5A46AC22-C40E-4164-A368-3FA2E430C1F8}" destId="{A20F5139-AF08-4D49-858B-25D56E9D6268}" srcOrd="1" destOrd="0" parTransId="{BC81A80D-BFE7-4CB8-B8AE-13259C58AA9B}" sibTransId="{64F7115B-D858-475F-90ED-E1E655FB23D6}"/>
    <dgm:cxn modelId="{D6412F4E-2F63-4393-8AE7-C3665F40AD96}" type="presOf" srcId="{76DC6B08-AD1B-4EDD-9C8D-C60B0B40D708}" destId="{999FFE60-164C-44BC-9D4A-10D9C36A5EE6}" srcOrd="0" destOrd="0" presId="urn:microsoft.com/office/officeart/2005/8/layout/default"/>
    <dgm:cxn modelId="{8D622727-FBF3-4256-B349-F713AEB2E45A}" type="presOf" srcId="{5B43722B-72CE-4F09-9F00-40B1A5326FC4}" destId="{1B4260FC-2AA3-46D6-A95D-5E224A5322BB}" srcOrd="0" destOrd="0" presId="urn:microsoft.com/office/officeart/2005/8/layout/default"/>
    <dgm:cxn modelId="{93E3A969-0231-47B1-AD36-9E45EFB1F47B}" type="presParOf" srcId="{D54BF117-FEB5-4A17-8D25-BFEC2DA7DB46}" destId="{999FFE60-164C-44BC-9D4A-10D9C36A5EE6}" srcOrd="0" destOrd="0" presId="urn:microsoft.com/office/officeart/2005/8/layout/default"/>
    <dgm:cxn modelId="{B755154E-6485-4A94-909D-D247F6490011}" type="presParOf" srcId="{D54BF117-FEB5-4A17-8D25-BFEC2DA7DB46}" destId="{D571238B-4E51-4330-8D4B-E02ECF1F3AE3}" srcOrd="1" destOrd="0" presId="urn:microsoft.com/office/officeart/2005/8/layout/default"/>
    <dgm:cxn modelId="{6B077AF6-B34D-49D2-BEA3-F450D5C4FD62}" type="presParOf" srcId="{D54BF117-FEB5-4A17-8D25-BFEC2DA7DB46}" destId="{22C7203A-D4BE-482D-87D2-05E9AD5625DF}" srcOrd="2" destOrd="0" presId="urn:microsoft.com/office/officeart/2005/8/layout/default"/>
    <dgm:cxn modelId="{F9E28C70-0CB7-4FF2-A3A5-0F3A1CEDDA93}" type="presParOf" srcId="{D54BF117-FEB5-4A17-8D25-BFEC2DA7DB46}" destId="{24E4D7C1-01FF-438F-82B0-A94C2A47A8CD}" srcOrd="3" destOrd="0" presId="urn:microsoft.com/office/officeart/2005/8/layout/default"/>
    <dgm:cxn modelId="{444B5719-AA3B-4760-B9DB-22E85D67265C}" type="presParOf" srcId="{D54BF117-FEB5-4A17-8D25-BFEC2DA7DB46}" destId="{1B4260FC-2AA3-46D6-A95D-5E224A5322BB}" srcOrd="4" destOrd="0" presId="urn:microsoft.com/office/officeart/2005/8/layout/default"/>
    <dgm:cxn modelId="{75505CCE-213B-469B-A51A-9E3290A25ECD}" type="presParOf" srcId="{D54BF117-FEB5-4A17-8D25-BFEC2DA7DB46}" destId="{DA7FBFA9-57D9-4CF1-AA2C-15A5679B6DC9}" srcOrd="5" destOrd="0" presId="urn:microsoft.com/office/officeart/2005/8/layout/default"/>
    <dgm:cxn modelId="{54ABCEA3-506B-499E-8AFB-E229895BFA17}" type="presParOf" srcId="{D54BF117-FEB5-4A17-8D25-BFEC2DA7DB46}" destId="{A1A35865-00E6-4EA0-B42C-226888E9B015}" srcOrd="6" destOrd="0" presId="urn:microsoft.com/office/officeart/2005/8/layout/default"/>
    <dgm:cxn modelId="{AF00CFFC-E7E1-4A6D-AAA2-28D6FB18746A}" type="presParOf" srcId="{D54BF117-FEB5-4A17-8D25-BFEC2DA7DB46}" destId="{56708B56-CC83-4307-B39F-9D3542903BC5}" srcOrd="7" destOrd="0" presId="urn:microsoft.com/office/officeart/2005/8/layout/default"/>
    <dgm:cxn modelId="{E11AEC3C-B905-43AB-9732-D680C2BD224C}" type="presParOf" srcId="{D54BF117-FEB5-4A17-8D25-BFEC2DA7DB46}" destId="{4AACDAED-58F0-42EC-987A-37A87590BB76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9E56BDA-9376-44A7-81BE-4B60B60E3DA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EE1B5C-4ED3-466D-BA8E-289E26FEA4A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Конкретность</a:t>
          </a:r>
          <a:endParaRPr lang="ru-RU" dirty="0"/>
        </a:p>
      </dgm:t>
    </dgm:pt>
    <dgm:pt modelId="{35B32674-AF9A-4AA2-BD3E-CA5BDB6F0FCE}" type="parTrans" cxnId="{D441F716-4B70-4015-85B7-D68CFCDB4BC8}">
      <dgm:prSet/>
      <dgm:spPr/>
      <dgm:t>
        <a:bodyPr/>
        <a:lstStyle/>
        <a:p>
          <a:endParaRPr lang="ru-RU"/>
        </a:p>
      </dgm:t>
    </dgm:pt>
    <dgm:pt modelId="{3E3B6845-C8FB-4976-A762-DD16C3D10772}" type="sibTrans" cxnId="{D441F716-4B70-4015-85B7-D68CFCDB4BC8}">
      <dgm:prSet/>
      <dgm:spPr/>
      <dgm:t>
        <a:bodyPr/>
        <a:lstStyle/>
        <a:p>
          <a:endParaRPr lang="ru-RU"/>
        </a:p>
      </dgm:t>
    </dgm:pt>
    <dgm:pt modelId="{5E07727A-0466-466E-86A1-5A252A04EF2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</a:t>
          </a:r>
          <a:endParaRPr lang="ru-RU" dirty="0"/>
        </a:p>
      </dgm:t>
    </dgm:pt>
    <dgm:pt modelId="{D4110EA6-8968-4F00-B092-D7FBB681D090}" type="parTrans" cxnId="{42E718B4-DFC5-4467-8510-46026CF3E7F0}">
      <dgm:prSet/>
      <dgm:spPr/>
      <dgm:t>
        <a:bodyPr/>
        <a:lstStyle/>
        <a:p>
          <a:endParaRPr lang="ru-RU"/>
        </a:p>
      </dgm:t>
    </dgm:pt>
    <dgm:pt modelId="{891056BD-F121-47B4-A21C-44A5D61974ED}" type="sibTrans" cxnId="{42E718B4-DFC5-4467-8510-46026CF3E7F0}">
      <dgm:prSet/>
      <dgm:spPr/>
      <dgm:t>
        <a:bodyPr/>
        <a:lstStyle/>
        <a:p>
          <a:endParaRPr lang="ru-RU"/>
        </a:p>
      </dgm:t>
    </dgm:pt>
    <dgm:pt modelId="{2EAB5D0D-D7E1-4BEE-8EBC-D1074B38A1AF}">
      <dgm:prSet phldrT="[Текст]"/>
      <dgm:spPr/>
      <dgm:t>
        <a:bodyPr/>
        <a:lstStyle/>
        <a:p>
          <a:endParaRPr lang="ru-RU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Гибкость</a:t>
          </a:r>
        </a:p>
        <a:p>
          <a:endParaRPr lang="ru-RU" dirty="0"/>
        </a:p>
      </dgm:t>
    </dgm:pt>
    <dgm:pt modelId="{CCFE1604-66FA-42E5-9EBC-6EDFD551483F}" type="parTrans" cxnId="{F10CD2CC-0774-434D-95A6-2EF1B52C0361}">
      <dgm:prSet/>
      <dgm:spPr/>
      <dgm:t>
        <a:bodyPr/>
        <a:lstStyle/>
        <a:p>
          <a:endParaRPr lang="ru-RU"/>
        </a:p>
      </dgm:t>
    </dgm:pt>
    <dgm:pt modelId="{83DCCD86-1960-4F1E-97E7-2936C5A51424}" type="sibTrans" cxnId="{F10CD2CC-0774-434D-95A6-2EF1B52C0361}">
      <dgm:prSet/>
      <dgm:spPr/>
      <dgm:t>
        <a:bodyPr/>
        <a:lstStyle/>
        <a:p>
          <a:endParaRPr lang="ru-RU"/>
        </a:p>
      </dgm:t>
    </dgm:pt>
    <dgm:pt modelId="{DA095A56-7CEA-42E8-8946-939E045BCD24}" type="pres">
      <dgm:prSet presAssocID="{B9E56BDA-9376-44A7-81BE-4B60B60E3DA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BF062B-FAAF-4EB6-A1EB-8FDDE3FFF619}" type="pres">
      <dgm:prSet presAssocID="{5AEE1B5C-4ED3-466D-BA8E-289E26FEA4A7}" presName="parentLin" presStyleCnt="0"/>
      <dgm:spPr/>
    </dgm:pt>
    <dgm:pt modelId="{ACCB46A7-3C47-43FD-A2A1-EF8BCE75DD36}" type="pres">
      <dgm:prSet presAssocID="{5AEE1B5C-4ED3-466D-BA8E-289E26FEA4A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93748C-B38C-4CAC-BE2C-1705DB75EA1B}" type="pres">
      <dgm:prSet presAssocID="{5AEE1B5C-4ED3-466D-BA8E-289E26FEA4A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8E8299-1453-427B-A1FD-185E84147052}" type="pres">
      <dgm:prSet presAssocID="{5AEE1B5C-4ED3-466D-BA8E-289E26FEA4A7}" presName="negativeSpace" presStyleCnt="0"/>
      <dgm:spPr/>
    </dgm:pt>
    <dgm:pt modelId="{2E1E2F8B-0F0F-4661-AA64-B057710D2153}" type="pres">
      <dgm:prSet presAssocID="{5AEE1B5C-4ED3-466D-BA8E-289E26FEA4A7}" presName="childText" presStyleLbl="conFgAcc1" presStyleIdx="0" presStyleCnt="3">
        <dgm:presLayoutVars>
          <dgm:bulletEnabled val="1"/>
        </dgm:presLayoutVars>
      </dgm:prSet>
      <dgm:spPr/>
    </dgm:pt>
    <dgm:pt modelId="{B462ADC2-BCFA-4DEB-88A6-582208B287B9}" type="pres">
      <dgm:prSet presAssocID="{3E3B6845-C8FB-4976-A762-DD16C3D10772}" presName="spaceBetweenRectangles" presStyleCnt="0"/>
      <dgm:spPr/>
    </dgm:pt>
    <dgm:pt modelId="{178AB2CE-405B-4A68-B16B-1A93E0B79EDB}" type="pres">
      <dgm:prSet presAssocID="{5E07727A-0466-466E-86A1-5A252A04EF2B}" presName="parentLin" presStyleCnt="0"/>
      <dgm:spPr/>
    </dgm:pt>
    <dgm:pt modelId="{57E39DBA-50D2-4A1B-B7CA-803C8E1868A9}" type="pres">
      <dgm:prSet presAssocID="{5E07727A-0466-466E-86A1-5A252A04EF2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2D99DE1-F9D1-468D-872B-5371E7EC340A}" type="pres">
      <dgm:prSet presAssocID="{5E07727A-0466-466E-86A1-5A252A04EF2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208C98-8F3E-4CE1-9071-AFC8703A07E3}" type="pres">
      <dgm:prSet presAssocID="{5E07727A-0466-466E-86A1-5A252A04EF2B}" presName="negativeSpace" presStyleCnt="0"/>
      <dgm:spPr/>
    </dgm:pt>
    <dgm:pt modelId="{A5C23EC3-2A05-4F96-BA5B-C368565CE949}" type="pres">
      <dgm:prSet presAssocID="{5E07727A-0466-466E-86A1-5A252A04EF2B}" presName="childText" presStyleLbl="conFgAcc1" presStyleIdx="1" presStyleCnt="3">
        <dgm:presLayoutVars>
          <dgm:bulletEnabled val="1"/>
        </dgm:presLayoutVars>
      </dgm:prSet>
      <dgm:spPr/>
    </dgm:pt>
    <dgm:pt modelId="{EF768E22-417E-4516-AD28-25908C4FE6EE}" type="pres">
      <dgm:prSet presAssocID="{891056BD-F121-47B4-A21C-44A5D61974ED}" presName="spaceBetweenRectangles" presStyleCnt="0"/>
      <dgm:spPr/>
    </dgm:pt>
    <dgm:pt modelId="{BDE8B288-DE98-4713-A402-C25939A958E0}" type="pres">
      <dgm:prSet presAssocID="{2EAB5D0D-D7E1-4BEE-8EBC-D1074B38A1AF}" presName="parentLin" presStyleCnt="0"/>
      <dgm:spPr/>
    </dgm:pt>
    <dgm:pt modelId="{2D69E720-7276-41D0-B649-3917321CB733}" type="pres">
      <dgm:prSet presAssocID="{2EAB5D0D-D7E1-4BEE-8EBC-D1074B38A1AF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7AD527F-0FE7-4A81-8C12-40FBCAF210EA}" type="pres">
      <dgm:prSet presAssocID="{2EAB5D0D-D7E1-4BEE-8EBC-D1074B38A1A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39BFF7-BD07-4DD6-90C5-57DFEED2EE82}" type="pres">
      <dgm:prSet presAssocID="{2EAB5D0D-D7E1-4BEE-8EBC-D1074B38A1AF}" presName="negativeSpace" presStyleCnt="0"/>
      <dgm:spPr/>
    </dgm:pt>
    <dgm:pt modelId="{32A4665A-6CE7-41A7-B111-86FA2E904277}" type="pres">
      <dgm:prSet presAssocID="{2EAB5D0D-D7E1-4BEE-8EBC-D1074B38A1A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44F8490-4576-4D01-B6E6-39EE5F309E39}" type="presOf" srcId="{5AEE1B5C-4ED3-466D-BA8E-289E26FEA4A7}" destId="{ACCB46A7-3C47-43FD-A2A1-EF8BCE75DD36}" srcOrd="0" destOrd="0" presId="urn:microsoft.com/office/officeart/2005/8/layout/list1"/>
    <dgm:cxn modelId="{FE865A83-D49D-4CA4-BDB1-34E631466311}" type="presOf" srcId="{B9E56BDA-9376-44A7-81BE-4B60B60E3DA0}" destId="{DA095A56-7CEA-42E8-8946-939E045BCD24}" srcOrd="0" destOrd="0" presId="urn:microsoft.com/office/officeart/2005/8/layout/list1"/>
    <dgm:cxn modelId="{D3286970-5C31-415B-A577-14F907CAA690}" type="presOf" srcId="{5E07727A-0466-466E-86A1-5A252A04EF2B}" destId="{D2D99DE1-F9D1-468D-872B-5371E7EC340A}" srcOrd="1" destOrd="0" presId="urn:microsoft.com/office/officeart/2005/8/layout/list1"/>
    <dgm:cxn modelId="{F10CD2CC-0774-434D-95A6-2EF1B52C0361}" srcId="{B9E56BDA-9376-44A7-81BE-4B60B60E3DA0}" destId="{2EAB5D0D-D7E1-4BEE-8EBC-D1074B38A1AF}" srcOrd="2" destOrd="0" parTransId="{CCFE1604-66FA-42E5-9EBC-6EDFD551483F}" sibTransId="{83DCCD86-1960-4F1E-97E7-2936C5A51424}"/>
    <dgm:cxn modelId="{42E718B4-DFC5-4467-8510-46026CF3E7F0}" srcId="{B9E56BDA-9376-44A7-81BE-4B60B60E3DA0}" destId="{5E07727A-0466-466E-86A1-5A252A04EF2B}" srcOrd="1" destOrd="0" parTransId="{D4110EA6-8968-4F00-B092-D7FBB681D090}" sibTransId="{891056BD-F121-47B4-A21C-44A5D61974ED}"/>
    <dgm:cxn modelId="{89A400F4-836A-43D0-9F61-3301AD548E8C}" type="presOf" srcId="{2EAB5D0D-D7E1-4BEE-8EBC-D1074B38A1AF}" destId="{2D69E720-7276-41D0-B649-3917321CB733}" srcOrd="0" destOrd="0" presId="urn:microsoft.com/office/officeart/2005/8/layout/list1"/>
    <dgm:cxn modelId="{1C22900D-0EA7-4C25-8A85-D28AAAA9A607}" type="presOf" srcId="{5E07727A-0466-466E-86A1-5A252A04EF2B}" destId="{57E39DBA-50D2-4A1B-B7CA-803C8E1868A9}" srcOrd="0" destOrd="0" presId="urn:microsoft.com/office/officeart/2005/8/layout/list1"/>
    <dgm:cxn modelId="{51664F25-FBAE-414E-A471-35F78F029925}" type="presOf" srcId="{5AEE1B5C-4ED3-466D-BA8E-289E26FEA4A7}" destId="{2A93748C-B38C-4CAC-BE2C-1705DB75EA1B}" srcOrd="1" destOrd="0" presId="urn:microsoft.com/office/officeart/2005/8/layout/list1"/>
    <dgm:cxn modelId="{D441F716-4B70-4015-85B7-D68CFCDB4BC8}" srcId="{B9E56BDA-9376-44A7-81BE-4B60B60E3DA0}" destId="{5AEE1B5C-4ED3-466D-BA8E-289E26FEA4A7}" srcOrd="0" destOrd="0" parTransId="{35B32674-AF9A-4AA2-BD3E-CA5BDB6F0FCE}" sibTransId="{3E3B6845-C8FB-4976-A762-DD16C3D10772}"/>
    <dgm:cxn modelId="{A60AC6B1-2E39-4D15-A2EF-47BF765FC8DC}" type="presOf" srcId="{2EAB5D0D-D7E1-4BEE-8EBC-D1074B38A1AF}" destId="{E7AD527F-0FE7-4A81-8C12-40FBCAF210EA}" srcOrd="1" destOrd="0" presId="urn:microsoft.com/office/officeart/2005/8/layout/list1"/>
    <dgm:cxn modelId="{D45E3C82-F1C3-472E-886C-98D32A3D1E2F}" type="presParOf" srcId="{DA095A56-7CEA-42E8-8946-939E045BCD24}" destId="{4CBF062B-FAAF-4EB6-A1EB-8FDDE3FFF619}" srcOrd="0" destOrd="0" presId="urn:microsoft.com/office/officeart/2005/8/layout/list1"/>
    <dgm:cxn modelId="{2E809583-F713-4E82-99CB-187C1637D795}" type="presParOf" srcId="{4CBF062B-FAAF-4EB6-A1EB-8FDDE3FFF619}" destId="{ACCB46A7-3C47-43FD-A2A1-EF8BCE75DD36}" srcOrd="0" destOrd="0" presId="urn:microsoft.com/office/officeart/2005/8/layout/list1"/>
    <dgm:cxn modelId="{31DBEBCD-ED31-4516-A141-BE1712AE96F2}" type="presParOf" srcId="{4CBF062B-FAAF-4EB6-A1EB-8FDDE3FFF619}" destId="{2A93748C-B38C-4CAC-BE2C-1705DB75EA1B}" srcOrd="1" destOrd="0" presId="urn:microsoft.com/office/officeart/2005/8/layout/list1"/>
    <dgm:cxn modelId="{74D2B25A-1D96-431D-BF7E-2A902DDC9820}" type="presParOf" srcId="{DA095A56-7CEA-42E8-8946-939E045BCD24}" destId="{058E8299-1453-427B-A1FD-185E84147052}" srcOrd="1" destOrd="0" presId="urn:microsoft.com/office/officeart/2005/8/layout/list1"/>
    <dgm:cxn modelId="{DE889C0F-28B7-4A6A-B857-6047D95510AD}" type="presParOf" srcId="{DA095A56-7CEA-42E8-8946-939E045BCD24}" destId="{2E1E2F8B-0F0F-4661-AA64-B057710D2153}" srcOrd="2" destOrd="0" presId="urn:microsoft.com/office/officeart/2005/8/layout/list1"/>
    <dgm:cxn modelId="{F2098AE6-284C-479F-A8FD-DF7C60D6AB71}" type="presParOf" srcId="{DA095A56-7CEA-42E8-8946-939E045BCD24}" destId="{B462ADC2-BCFA-4DEB-88A6-582208B287B9}" srcOrd="3" destOrd="0" presId="urn:microsoft.com/office/officeart/2005/8/layout/list1"/>
    <dgm:cxn modelId="{57E0FC41-FDDF-4AFC-9A6B-A484E915FDD3}" type="presParOf" srcId="{DA095A56-7CEA-42E8-8946-939E045BCD24}" destId="{178AB2CE-405B-4A68-B16B-1A93E0B79EDB}" srcOrd="4" destOrd="0" presId="urn:microsoft.com/office/officeart/2005/8/layout/list1"/>
    <dgm:cxn modelId="{D29F396C-2AE7-46F7-B6CA-DEC0704B6B93}" type="presParOf" srcId="{178AB2CE-405B-4A68-B16B-1A93E0B79EDB}" destId="{57E39DBA-50D2-4A1B-B7CA-803C8E1868A9}" srcOrd="0" destOrd="0" presId="urn:microsoft.com/office/officeart/2005/8/layout/list1"/>
    <dgm:cxn modelId="{540EC489-2F1F-46B7-85FA-65C6D18A6179}" type="presParOf" srcId="{178AB2CE-405B-4A68-B16B-1A93E0B79EDB}" destId="{D2D99DE1-F9D1-468D-872B-5371E7EC340A}" srcOrd="1" destOrd="0" presId="urn:microsoft.com/office/officeart/2005/8/layout/list1"/>
    <dgm:cxn modelId="{A1190AF1-C198-4CC1-B909-C10B8C145557}" type="presParOf" srcId="{DA095A56-7CEA-42E8-8946-939E045BCD24}" destId="{F3208C98-8F3E-4CE1-9071-AFC8703A07E3}" srcOrd="5" destOrd="0" presId="urn:microsoft.com/office/officeart/2005/8/layout/list1"/>
    <dgm:cxn modelId="{523E1304-A63B-4290-8A13-472DD3F5A953}" type="presParOf" srcId="{DA095A56-7CEA-42E8-8946-939E045BCD24}" destId="{A5C23EC3-2A05-4F96-BA5B-C368565CE949}" srcOrd="6" destOrd="0" presId="urn:microsoft.com/office/officeart/2005/8/layout/list1"/>
    <dgm:cxn modelId="{99AED025-A18E-4CEA-A17D-FC5D30601F89}" type="presParOf" srcId="{DA095A56-7CEA-42E8-8946-939E045BCD24}" destId="{EF768E22-417E-4516-AD28-25908C4FE6EE}" srcOrd="7" destOrd="0" presId="urn:microsoft.com/office/officeart/2005/8/layout/list1"/>
    <dgm:cxn modelId="{80C9310B-E5AF-4004-A67D-A6AD4D95A0C3}" type="presParOf" srcId="{DA095A56-7CEA-42E8-8946-939E045BCD24}" destId="{BDE8B288-DE98-4713-A402-C25939A958E0}" srcOrd="8" destOrd="0" presId="urn:microsoft.com/office/officeart/2005/8/layout/list1"/>
    <dgm:cxn modelId="{0EC91118-2359-4C5A-B8F3-D0AF3B2D3FAB}" type="presParOf" srcId="{BDE8B288-DE98-4713-A402-C25939A958E0}" destId="{2D69E720-7276-41D0-B649-3917321CB733}" srcOrd="0" destOrd="0" presId="urn:microsoft.com/office/officeart/2005/8/layout/list1"/>
    <dgm:cxn modelId="{88FEBADD-6CA6-4E02-BC5B-0E524C239FEE}" type="presParOf" srcId="{BDE8B288-DE98-4713-A402-C25939A958E0}" destId="{E7AD527F-0FE7-4A81-8C12-40FBCAF210EA}" srcOrd="1" destOrd="0" presId="urn:microsoft.com/office/officeart/2005/8/layout/list1"/>
    <dgm:cxn modelId="{BE50DC8B-73D8-4AFD-98AB-953EF3A03FAA}" type="presParOf" srcId="{DA095A56-7CEA-42E8-8946-939E045BCD24}" destId="{BE39BFF7-BD07-4DD6-90C5-57DFEED2EE82}" srcOrd="9" destOrd="0" presId="urn:microsoft.com/office/officeart/2005/8/layout/list1"/>
    <dgm:cxn modelId="{BC285E9F-67E6-4BA0-B69A-37458CFA0ABE}" type="presParOf" srcId="{DA095A56-7CEA-42E8-8946-939E045BCD24}" destId="{32A4665A-6CE7-41A7-B111-86FA2E90427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BDEAE65-413F-4F12-8A0E-0B4E92B19F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5C6CB45-9D64-429D-BF70-1AC8B96AA43E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команды единомышленников</a:t>
          </a:r>
          <a:endParaRPr lang="ru-RU" dirty="0"/>
        </a:p>
      </dgm:t>
    </dgm:pt>
    <dgm:pt modelId="{59647A48-D6D9-4F5E-8338-95FAF1AC9A8A}" type="parTrans" cxnId="{CDFCE180-D491-426A-9C08-1224D67F3F26}">
      <dgm:prSet/>
      <dgm:spPr/>
      <dgm:t>
        <a:bodyPr/>
        <a:lstStyle/>
        <a:p>
          <a:endParaRPr lang="ru-RU"/>
        </a:p>
      </dgm:t>
    </dgm:pt>
    <dgm:pt modelId="{94BDB7C8-E0C3-4D75-B289-CBD7C92B80EA}" type="sibTrans" cxnId="{CDFCE180-D491-426A-9C08-1224D67F3F26}">
      <dgm:prSet/>
      <dgm:spPr/>
      <dgm:t>
        <a:bodyPr/>
        <a:lstStyle/>
        <a:p>
          <a:endParaRPr lang="ru-RU"/>
        </a:p>
      </dgm:t>
    </dgm:pt>
    <dgm:pt modelId="{3D3C8688-A90F-4CF8-9950-D2F6C760EF7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понятий</a:t>
          </a:r>
          <a:endParaRPr lang="ru-RU" dirty="0"/>
        </a:p>
      </dgm:t>
    </dgm:pt>
    <dgm:pt modelId="{78808D0B-EC0A-415B-925E-54C8D39DB3A1}" type="parTrans" cxnId="{5A5C70FA-D5B8-4DAB-AAD2-B64B11AF947E}">
      <dgm:prSet/>
      <dgm:spPr/>
      <dgm:t>
        <a:bodyPr/>
        <a:lstStyle/>
        <a:p>
          <a:endParaRPr lang="ru-RU"/>
        </a:p>
      </dgm:t>
    </dgm:pt>
    <dgm:pt modelId="{07BBA5A5-BAC7-4ED2-B5D8-5CC6EB941442}" type="sibTrans" cxnId="{5A5C70FA-D5B8-4DAB-AAD2-B64B11AF947E}">
      <dgm:prSet/>
      <dgm:spPr/>
      <dgm:t>
        <a:bodyPr/>
        <a:lstStyle/>
        <a:p>
          <a:endParaRPr lang="ru-RU"/>
        </a:p>
      </dgm:t>
    </dgm:pt>
    <dgm:pt modelId="{F51F39D0-5E98-4116-9D55-0C06C203FEBF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со структурой программы</a:t>
          </a:r>
          <a:endParaRPr lang="ru-RU" dirty="0"/>
        </a:p>
      </dgm:t>
    </dgm:pt>
    <dgm:pt modelId="{3097D4F3-4D6C-4574-930A-18A39D0A75E8}" type="parTrans" cxnId="{405F933F-B2E2-46C5-9989-1FE413006E87}">
      <dgm:prSet/>
      <dgm:spPr/>
      <dgm:t>
        <a:bodyPr/>
        <a:lstStyle/>
        <a:p>
          <a:endParaRPr lang="ru-RU"/>
        </a:p>
      </dgm:t>
    </dgm:pt>
    <dgm:pt modelId="{41103E0E-D078-4C3D-A50E-3108C7E2F6FA}" type="sibTrans" cxnId="{405F933F-B2E2-46C5-9989-1FE413006E87}">
      <dgm:prSet/>
      <dgm:spPr/>
      <dgm:t>
        <a:bodyPr/>
        <a:lstStyle/>
        <a:p>
          <a:endParaRPr lang="ru-RU"/>
        </a:p>
      </dgm:t>
    </dgm:pt>
    <dgm:pt modelId="{FFACE1D1-A32A-42F3-8D87-C2D84A68350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</a:t>
          </a:r>
          <a:endParaRPr lang="ru-RU" dirty="0"/>
        </a:p>
      </dgm:t>
    </dgm:pt>
    <dgm:pt modelId="{D397B0B8-EDF4-46FF-A2C3-F577E0556100}" type="parTrans" cxnId="{DC22957C-EAC1-49F5-9B54-D547B000503E}">
      <dgm:prSet/>
      <dgm:spPr/>
      <dgm:t>
        <a:bodyPr/>
        <a:lstStyle/>
        <a:p>
          <a:endParaRPr lang="ru-RU"/>
        </a:p>
      </dgm:t>
    </dgm:pt>
    <dgm:pt modelId="{3112EE43-39F7-4B88-9BC4-39D6016B99A7}" type="sibTrans" cxnId="{DC22957C-EAC1-49F5-9B54-D547B000503E}">
      <dgm:prSet/>
      <dgm:spPr/>
      <dgm:t>
        <a:bodyPr/>
        <a:lstStyle/>
        <a:p>
          <a:endParaRPr lang="ru-RU"/>
        </a:p>
      </dgm:t>
    </dgm:pt>
    <dgm:pt modelId="{A132DA38-C98D-41B7-BA4C-1AA2A8DF50B1}" type="pres">
      <dgm:prSet presAssocID="{FBDEAE65-413F-4F12-8A0E-0B4E92B19F27}" presName="Name0" presStyleCnt="0">
        <dgm:presLayoutVars>
          <dgm:dir/>
          <dgm:resizeHandles val="exact"/>
        </dgm:presLayoutVars>
      </dgm:prSet>
      <dgm:spPr/>
    </dgm:pt>
    <dgm:pt modelId="{23744143-0BCE-411D-9816-B4AC47FCB6C1}" type="pres">
      <dgm:prSet presAssocID="{45C6CB45-9D64-429D-BF70-1AC8B96AA43E}" presName="node" presStyleLbl="node1" presStyleIdx="0" presStyleCnt="4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877757-EC9E-4357-9A43-8C999955780C}" type="pres">
      <dgm:prSet presAssocID="{94BDB7C8-E0C3-4D75-B289-CBD7C92B80EA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1B2D9F6-EF44-4461-864F-542648F26A57}" type="pres">
      <dgm:prSet presAssocID="{94BDB7C8-E0C3-4D75-B289-CBD7C92B80EA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047B0BC9-CDF4-4762-B0B4-05BCE07F31AC}" type="pres">
      <dgm:prSet presAssocID="{3D3C8688-A90F-4CF8-9950-D2F6C760EF78}" presName="node" presStyleLbl="node1" presStyleIdx="1" presStyleCnt="4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C92748-18F2-4B61-8D61-DA9401B3E766}" type="pres">
      <dgm:prSet presAssocID="{07BBA5A5-BAC7-4ED2-B5D8-5CC6EB94144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D4485BBD-48E5-4DE6-AFDC-83B3E08E338C}" type="pres">
      <dgm:prSet presAssocID="{07BBA5A5-BAC7-4ED2-B5D8-5CC6EB94144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B9BE647E-E885-4001-B5D2-175C6E74E4AE}" type="pres">
      <dgm:prSet presAssocID="{F51F39D0-5E98-4116-9D55-0C06C203FEBF}" presName="node" presStyleLbl="node1" presStyleIdx="2" presStyleCnt="4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8F2B9-0168-4772-A14D-F4BE93A31723}" type="pres">
      <dgm:prSet presAssocID="{41103E0E-D078-4C3D-A50E-3108C7E2F6FA}" presName="sibTrans" presStyleLbl="sibTrans2D1" presStyleIdx="2" presStyleCnt="3"/>
      <dgm:spPr/>
      <dgm:t>
        <a:bodyPr/>
        <a:lstStyle/>
        <a:p>
          <a:endParaRPr lang="ru-RU"/>
        </a:p>
      </dgm:t>
    </dgm:pt>
    <dgm:pt modelId="{7833A9F9-8D15-44C2-9A8F-46CFB55AC050}" type="pres">
      <dgm:prSet presAssocID="{41103E0E-D078-4C3D-A50E-3108C7E2F6FA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C0CC0AE8-5705-4986-8F1F-E7022532298A}" type="pres">
      <dgm:prSet presAssocID="{FFACE1D1-A32A-42F3-8D87-C2D84A683500}" presName="node" presStyleLbl="node1" presStyleIdx="3" presStyleCnt="4" custScaleX="2000000" custScaleY="20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361C34-0AEE-457F-BAB2-14002388F3A9}" type="presOf" srcId="{41103E0E-D078-4C3D-A50E-3108C7E2F6FA}" destId="{7833A9F9-8D15-44C2-9A8F-46CFB55AC050}" srcOrd="1" destOrd="0" presId="urn:microsoft.com/office/officeart/2005/8/layout/process1"/>
    <dgm:cxn modelId="{B7E3D2F7-7633-4862-861B-FE3EA26E4CDD}" type="presOf" srcId="{94BDB7C8-E0C3-4D75-B289-CBD7C92B80EA}" destId="{81877757-EC9E-4357-9A43-8C999955780C}" srcOrd="0" destOrd="0" presId="urn:microsoft.com/office/officeart/2005/8/layout/process1"/>
    <dgm:cxn modelId="{83671D39-E53B-4F09-AB19-FDCC5063B1AB}" type="presOf" srcId="{FFACE1D1-A32A-42F3-8D87-C2D84A683500}" destId="{C0CC0AE8-5705-4986-8F1F-E7022532298A}" srcOrd="0" destOrd="0" presId="urn:microsoft.com/office/officeart/2005/8/layout/process1"/>
    <dgm:cxn modelId="{DC22957C-EAC1-49F5-9B54-D547B000503E}" srcId="{FBDEAE65-413F-4F12-8A0E-0B4E92B19F27}" destId="{FFACE1D1-A32A-42F3-8D87-C2D84A683500}" srcOrd="3" destOrd="0" parTransId="{D397B0B8-EDF4-46FF-A2C3-F577E0556100}" sibTransId="{3112EE43-39F7-4B88-9BC4-39D6016B99A7}"/>
    <dgm:cxn modelId="{A04B7FD5-3A29-4242-8F9F-192ED051A190}" type="presOf" srcId="{3D3C8688-A90F-4CF8-9950-D2F6C760EF78}" destId="{047B0BC9-CDF4-4762-B0B4-05BCE07F31AC}" srcOrd="0" destOrd="0" presId="urn:microsoft.com/office/officeart/2005/8/layout/process1"/>
    <dgm:cxn modelId="{19402679-58B1-4AFF-8C17-DA029DE0D4B3}" type="presOf" srcId="{41103E0E-D078-4C3D-A50E-3108C7E2F6FA}" destId="{8778F2B9-0168-4772-A14D-F4BE93A31723}" srcOrd="0" destOrd="0" presId="urn:microsoft.com/office/officeart/2005/8/layout/process1"/>
    <dgm:cxn modelId="{5A5C70FA-D5B8-4DAB-AAD2-B64B11AF947E}" srcId="{FBDEAE65-413F-4F12-8A0E-0B4E92B19F27}" destId="{3D3C8688-A90F-4CF8-9950-D2F6C760EF78}" srcOrd="1" destOrd="0" parTransId="{78808D0B-EC0A-415B-925E-54C8D39DB3A1}" sibTransId="{07BBA5A5-BAC7-4ED2-B5D8-5CC6EB941442}"/>
    <dgm:cxn modelId="{E5FDD13A-7EEB-4580-89C9-8ABA17352189}" type="presOf" srcId="{07BBA5A5-BAC7-4ED2-B5D8-5CC6EB941442}" destId="{D4485BBD-48E5-4DE6-AFDC-83B3E08E338C}" srcOrd="1" destOrd="0" presId="urn:microsoft.com/office/officeart/2005/8/layout/process1"/>
    <dgm:cxn modelId="{405F933F-B2E2-46C5-9989-1FE413006E87}" srcId="{FBDEAE65-413F-4F12-8A0E-0B4E92B19F27}" destId="{F51F39D0-5E98-4116-9D55-0C06C203FEBF}" srcOrd="2" destOrd="0" parTransId="{3097D4F3-4D6C-4574-930A-18A39D0A75E8}" sibTransId="{41103E0E-D078-4C3D-A50E-3108C7E2F6FA}"/>
    <dgm:cxn modelId="{03DB2292-C56B-44C6-8B55-6B1D2C70DC02}" type="presOf" srcId="{45C6CB45-9D64-429D-BF70-1AC8B96AA43E}" destId="{23744143-0BCE-411D-9816-B4AC47FCB6C1}" srcOrd="0" destOrd="0" presId="urn:microsoft.com/office/officeart/2005/8/layout/process1"/>
    <dgm:cxn modelId="{0BEEC520-08A1-4383-98B8-65CC20018179}" type="presOf" srcId="{F51F39D0-5E98-4116-9D55-0C06C203FEBF}" destId="{B9BE647E-E885-4001-B5D2-175C6E74E4AE}" srcOrd="0" destOrd="0" presId="urn:microsoft.com/office/officeart/2005/8/layout/process1"/>
    <dgm:cxn modelId="{AE0B97DC-FC80-4E03-91AA-4D9EACEF128D}" type="presOf" srcId="{07BBA5A5-BAC7-4ED2-B5D8-5CC6EB941442}" destId="{09C92748-18F2-4B61-8D61-DA9401B3E766}" srcOrd="0" destOrd="0" presId="urn:microsoft.com/office/officeart/2005/8/layout/process1"/>
    <dgm:cxn modelId="{541CE390-EF90-41C3-9E91-082D79DD2D76}" type="presOf" srcId="{FBDEAE65-413F-4F12-8A0E-0B4E92B19F27}" destId="{A132DA38-C98D-41B7-BA4C-1AA2A8DF50B1}" srcOrd="0" destOrd="0" presId="urn:microsoft.com/office/officeart/2005/8/layout/process1"/>
    <dgm:cxn modelId="{CDFCE180-D491-426A-9C08-1224D67F3F26}" srcId="{FBDEAE65-413F-4F12-8A0E-0B4E92B19F27}" destId="{45C6CB45-9D64-429D-BF70-1AC8B96AA43E}" srcOrd="0" destOrd="0" parTransId="{59647A48-D6D9-4F5E-8338-95FAF1AC9A8A}" sibTransId="{94BDB7C8-E0C3-4D75-B289-CBD7C92B80EA}"/>
    <dgm:cxn modelId="{2D7A916F-2FBF-4E71-B9D8-AB3CCF0C2F9A}" type="presOf" srcId="{94BDB7C8-E0C3-4D75-B289-CBD7C92B80EA}" destId="{41B2D9F6-EF44-4461-864F-542648F26A57}" srcOrd="1" destOrd="0" presId="urn:microsoft.com/office/officeart/2005/8/layout/process1"/>
    <dgm:cxn modelId="{F772CBB8-631D-4A59-A109-5166605D77B2}" type="presParOf" srcId="{A132DA38-C98D-41B7-BA4C-1AA2A8DF50B1}" destId="{23744143-0BCE-411D-9816-B4AC47FCB6C1}" srcOrd="0" destOrd="0" presId="urn:microsoft.com/office/officeart/2005/8/layout/process1"/>
    <dgm:cxn modelId="{7D159971-DEFD-4AB7-A558-01A2EACC4F91}" type="presParOf" srcId="{A132DA38-C98D-41B7-BA4C-1AA2A8DF50B1}" destId="{81877757-EC9E-4357-9A43-8C999955780C}" srcOrd="1" destOrd="0" presId="urn:microsoft.com/office/officeart/2005/8/layout/process1"/>
    <dgm:cxn modelId="{975FE6DC-B092-46FE-BEB3-CF0DF2F8E436}" type="presParOf" srcId="{81877757-EC9E-4357-9A43-8C999955780C}" destId="{41B2D9F6-EF44-4461-864F-542648F26A57}" srcOrd="0" destOrd="0" presId="urn:microsoft.com/office/officeart/2005/8/layout/process1"/>
    <dgm:cxn modelId="{7D86C710-9321-4EE2-800B-380AEC3EB997}" type="presParOf" srcId="{A132DA38-C98D-41B7-BA4C-1AA2A8DF50B1}" destId="{047B0BC9-CDF4-4762-B0B4-05BCE07F31AC}" srcOrd="2" destOrd="0" presId="urn:microsoft.com/office/officeart/2005/8/layout/process1"/>
    <dgm:cxn modelId="{AF91D255-4385-4F9C-88DA-6FC5790BE611}" type="presParOf" srcId="{A132DA38-C98D-41B7-BA4C-1AA2A8DF50B1}" destId="{09C92748-18F2-4B61-8D61-DA9401B3E766}" srcOrd="3" destOrd="0" presId="urn:microsoft.com/office/officeart/2005/8/layout/process1"/>
    <dgm:cxn modelId="{FDE31187-5BB0-4D19-8BF4-69FBA0906F52}" type="presParOf" srcId="{09C92748-18F2-4B61-8D61-DA9401B3E766}" destId="{D4485BBD-48E5-4DE6-AFDC-83B3E08E338C}" srcOrd="0" destOrd="0" presId="urn:microsoft.com/office/officeart/2005/8/layout/process1"/>
    <dgm:cxn modelId="{7EE8AD75-8261-4127-85BE-32FFD3B6CBDE}" type="presParOf" srcId="{A132DA38-C98D-41B7-BA4C-1AA2A8DF50B1}" destId="{B9BE647E-E885-4001-B5D2-175C6E74E4AE}" srcOrd="4" destOrd="0" presId="urn:microsoft.com/office/officeart/2005/8/layout/process1"/>
    <dgm:cxn modelId="{C53C0AF0-4683-44D8-8632-0F225642543E}" type="presParOf" srcId="{A132DA38-C98D-41B7-BA4C-1AA2A8DF50B1}" destId="{8778F2B9-0168-4772-A14D-F4BE93A31723}" srcOrd="5" destOrd="0" presId="urn:microsoft.com/office/officeart/2005/8/layout/process1"/>
    <dgm:cxn modelId="{FD85FD77-50BF-4AAD-A9DC-2FB2320E2C59}" type="presParOf" srcId="{8778F2B9-0168-4772-A14D-F4BE93A31723}" destId="{7833A9F9-8D15-44C2-9A8F-46CFB55AC050}" srcOrd="0" destOrd="0" presId="urn:microsoft.com/office/officeart/2005/8/layout/process1"/>
    <dgm:cxn modelId="{623BE8A8-C80B-4DCD-AEE9-BD4C9462811F}" type="presParOf" srcId="{A132DA38-C98D-41B7-BA4C-1AA2A8DF50B1}" destId="{C0CC0AE8-5705-4986-8F1F-E7022532298A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85494-323B-4F21-B958-AB0E08B76842}">
      <dsp:nvSpPr>
        <dsp:cNvPr id="0" name=""/>
        <dsp:cNvSpPr/>
      </dsp:nvSpPr>
      <dsp:spPr>
        <a:xfrm>
          <a:off x="445106" y="791304"/>
          <a:ext cx="3349618" cy="3349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341" tIns="22860" rIns="18434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организуемого в школе воспитательного процесса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5646" y="1281844"/>
        <a:ext cx="2368538" cy="2368538"/>
      </dsp:txXfrm>
    </dsp:sp>
    <dsp:sp modelId="{0B70DBA8-64DF-4981-A06E-DB4EB02227CC}">
      <dsp:nvSpPr>
        <dsp:cNvPr id="0" name=""/>
        <dsp:cNvSpPr/>
      </dsp:nvSpPr>
      <dsp:spPr>
        <a:xfrm>
          <a:off x="3109399" y="791304"/>
          <a:ext cx="3349618" cy="3349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341" tIns="22860" rIns="18434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и задачи воспитания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9939" y="1281844"/>
        <a:ext cx="2368538" cy="2368538"/>
      </dsp:txXfrm>
    </dsp:sp>
    <dsp:sp modelId="{840DC179-9BFF-4A72-9AF8-3C1ECB1E0484}">
      <dsp:nvSpPr>
        <dsp:cNvPr id="0" name=""/>
        <dsp:cNvSpPr/>
      </dsp:nvSpPr>
      <dsp:spPr>
        <a:xfrm>
          <a:off x="5581484" y="791304"/>
          <a:ext cx="3349618" cy="3349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341" tIns="22860" rIns="18434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Виды, формы и содержание деятельности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2024" y="1281844"/>
        <a:ext cx="2368538" cy="2368538"/>
      </dsp:txXfrm>
    </dsp:sp>
    <dsp:sp modelId="{EB7A785F-BCC3-415B-8345-713B475CFD33}">
      <dsp:nvSpPr>
        <dsp:cNvPr id="0" name=""/>
        <dsp:cNvSpPr/>
      </dsp:nvSpPr>
      <dsp:spPr>
        <a:xfrm>
          <a:off x="8045760" y="863287"/>
          <a:ext cx="3349618" cy="3349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341" tIns="22860" rIns="18434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Основные направления самоанализа воспитательной работы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36300" y="1353827"/>
        <a:ext cx="2368538" cy="23685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C85494-323B-4F21-B958-AB0E08B76842}">
      <dsp:nvSpPr>
        <dsp:cNvPr id="0" name=""/>
        <dsp:cNvSpPr/>
      </dsp:nvSpPr>
      <dsp:spPr>
        <a:xfrm>
          <a:off x="445106" y="791304"/>
          <a:ext cx="3349618" cy="3349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341" tIns="22860" rIns="18434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Особенности организуемого в школе воспитательного процесса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35646" y="1281844"/>
        <a:ext cx="2368538" cy="2368538"/>
      </dsp:txXfrm>
    </dsp:sp>
    <dsp:sp modelId="{0B70DBA8-64DF-4981-A06E-DB4EB02227CC}">
      <dsp:nvSpPr>
        <dsp:cNvPr id="0" name=""/>
        <dsp:cNvSpPr/>
      </dsp:nvSpPr>
      <dsp:spPr>
        <a:xfrm>
          <a:off x="3109399" y="791304"/>
          <a:ext cx="3349618" cy="3349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341" tIns="22860" rIns="18434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Цель и задачи воспитания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99939" y="1281844"/>
        <a:ext cx="2368538" cy="2368538"/>
      </dsp:txXfrm>
    </dsp:sp>
    <dsp:sp modelId="{840DC179-9BFF-4A72-9AF8-3C1ECB1E0484}">
      <dsp:nvSpPr>
        <dsp:cNvPr id="0" name=""/>
        <dsp:cNvSpPr/>
      </dsp:nvSpPr>
      <dsp:spPr>
        <a:xfrm>
          <a:off x="5581484" y="791304"/>
          <a:ext cx="3349618" cy="3349618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341" tIns="22860" rIns="18434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Виды, формы и содержание деятельности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72024" y="1281844"/>
        <a:ext cx="2368538" cy="2368538"/>
      </dsp:txXfrm>
    </dsp:sp>
    <dsp:sp modelId="{EB7A785F-BCC3-415B-8345-713B475CFD33}">
      <dsp:nvSpPr>
        <dsp:cNvPr id="0" name=""/>
        <dsp:cNvSpPr/>
      </dsp:nvSpPr>
      <dsp:spPr>
        <a:xfrm>
          <a:off x="8045760" y="863287"/>
          <a:ext cx="3349618" cy="33496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4341" tIns="22860" rIns="184341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/>
            <a:t>Основные направления самоанализа воспитательной работы</a:t>
          </a:r>
          <a:endParaRPr lang="ru-RU" sz="18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536300" y="1353827"/>
        <a:ext cx="2368538" cy="2368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BCFFE8-6199-4BF6-B994-3CD99F64FB59}">
      <dsp:nvSpPr>
        <dsp:cNvPr id="0" name=""/>
        <dsp:cNvSpPr/>
      </dsp:nvSpPr>
      <dsp:spPr>
        <a:xfrm>
          <a:off x="0" y="888100"/>
          <a:ext cx="8160809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06309-69BD-4B7D-9DD0-A0283D2945B8}">
      <dsp:nvSpPr>
        <dsp:cNvPr id="0" name=""/>
        <dsp:cNvSpPr/>
      </dsp:nvSpPr>
      <dsp:spPr>
        <a:xfrm>
          <a:off x="408040" y="282939"/>
          <a:ext cx="5712566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21" tIns="0" rIns="215921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Инвариантные модули</a:t>
          </a:r>
          <a:endParaRPr lang="ru-RU" sz="4100" kern="1200" dirty="0"/>
        </a:p>
      </dsp:txBody>
      <dsp:txXfrm>
        <a:off x="467123" y="342022"/>
        <a:ext cx="5594400" cy="1092154"/>
      </dsp:txXfrm>
    </dsp:sp>
    <dsp:sp modelId="{5C6DF2E4-6781-4739-B943-A596DBCAD25C}">
      <dsp:nvSpPr>
        <dsp:cNvPr id="0" name=""/>
        <dsp:cNvSpPr/>
      </dsp:nvSpPr>
      <dsp:spPr>
        <a:xfrm>
          <a:off x="0" y="2747860"/>
          <a:ext cx="8160809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7D6320-7F86-4603-97E8-F11C8F6323FC}">
      <dsp:nvSpPr>
        <dsp:cNvPr id="0" name=""/>
        <dsp:cNvSpPr/>
      </dsp:nvSpPr>
      <dsp:spPr>
        <a:xfrm>
          <a:off x="408040" y="2142700"/>
          <a:ext cx="5712566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21" tIns="0" rIns="215921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Вариативные модули</a:t>
          </a:r>
          <a:endParaRPr lang="ru-RU" sz="4100" kern="1200" dirty="0"/>
        </a:p>
      </dsp:txBody>
      <dsp:txXfrm>
        <a:off x="467123" y="2201783"/>
        <a:ext cx="5594400" cy="1092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FFE60-164C-44BC-9D4A-10D9C36A5EE6}">
      <dsp:nvSpPr>
        <dsp:cNvPr id="0" name=""/>
        <dsp:cNvSpPr/>
      </dsp:nvSpPr>
      <dsp:spPr>
        <a:xfrm>
          <a:off x="0" y="177799"/>
          <a:ext cx="3825379" cy="2295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Работа с родителями</a:t>
          </a:r>
          <a:endParaRPr lang="ru-RU" sz="3600" kern="1200" dirty="0"/>
        </a:p>
      </dsp:txBody>
      <dsp:txXfrm>
        <a:off x="0" y="177799"/>
        <a:ext cx="3825379" cy="2295227"/>
      </dsp:txXfrm>
    </dsp:sp>
    <dsp:sp modelId="{22C7203A-D4BE-482D-87D2-05E9AD5625DF}">
      <dsp:nvSpPr>
        <dsp:cNvPr id="0" name=""/>
        <dsp:cNvSpPr/>
      </dsp:nvSpPr>
      <dsp:spPr>
        <a:xfrm>
          <a:off x="4207916" y="177799"/>
          <a:ext cx="3825379" cy="2295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Классное руководство</a:t>
          </a:r>
          <a:endParaRPr lang="ru-RU" sz="3600" kern="1200" dirty="0"/>
        </a:p>
      </dsp:txBody>
      <dsp:txXfrm>
        <a:off x="4207916" y="177799"/>
        <a:ext cx="3825379" cy="2295227"/>
      </dsp:txXfrm>
    </dsp:sp>
    <dsp:sp modelId="{1B4260FC-2AA3-46D6-A95D-5E224A5322BB}">
      <dsp:nvSpPr>
        <dsp:cNvPr id="0" name=""/>
        <dsp:cNvSpPr/>
      </dsp:nvSpPr>
      <dsp:spPr>
        <a:xfrm>
          <a:off x="8415833" y="177799"/>
          <a:ext cx="3825379" cy="2295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Курсы внеурочной деятельности</a:t>
          </a:r>
          <a:endParaRPr lang="ru-RU" sz="3600" kern="1200" dirty="0"/>
        </a:p>
      </dsp:txBody>
      <dsp:txXfrm>
        <a:off x="8415833" y="177799"/>
        <a:ext cx="3825379" cy="2295227"/>
      </dsp:txXfrm>
    </dsp:sp>
    <dsp:sp modelId="{A1A35865-00E6-4EA0-B42C-226888E9B015}">
      <dsp:nvSpPr>
        <dsp:cNvPr id="0" name=""/>
        <dsp:cNvSpPr/>
      </dsp:nvSpPr>
      <dsp:spPr>
        <a:xfrm>
          <a:off x="0" y="2855564"/>
          <a:ext cx="3825379" cy="2295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Школьный урок</a:t>
          </a:r>
          <a:endParaRPr lang="ru-RU" sz="3600" kern="1200" dirty="0"/>
        </a:p>
      </dsp:txBody>
      <dsp:txXfrm>
        <a:off x="0" y="2855564"/>
        <a:ext cx="3825379" cy="2295227"/>
      </dsp:txXfrm>
    </dsp:sp>
    <dsp:sp modelId="{4AACDAED-58F0-42EC-987A-37A87590BB76}">
      <dsp:nvSpPr>
        <dsp:cNvPr id="0" name=""/>
        <dsp:cNvSpPr/>
      </dsp:nvSpPr>
      <dsp:spPr>
        <a:xfrm>
          <a:off x="4207916" y="2855564"/>
          <a:ext cx="3825379" cy="2295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Самоуправление</a:t>
          </a:r>
          <a:endParaRPr lang="ru-RU" sz="3600" kern="1200" dirty="0"/>
        </a:p>
      </dsp:txBody>
      <dsp:txXfrm>
        <a:off x="4207916" y="2855564"/>
        <a:ext cx="3825379" cy="2295227"/>
      </dsp:txXfrm>
    </dsp:sp>
    <dsp:sp modelId="{96E4FECE-B7F7-45A7-9C47-309782EC9E05}">
      <dsp:nvSpPr>
        <dsp:cNvPr id="0" name=""/>
        <dsp:cNvSpPr/>
      </dsp:nvSpPr>
      <dsp:spPr>
        <a:xfrm>
          <a:off x="8415833" y="2855564"/>
          <a:ext cx="3825379" cy="2295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Профориентация</a:t>
          </a:r>
          <a:endParaRPr lang="ru-RU" sz="3600" b="1" kern="1200" dirty="0"/>
        </a:p>
      </dsp:txBody>
      <dsp:txXfrm>
        <a:off x="8415833" y="2855564"/>
        <a:ext cx="3825379" cy="22952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FFE60-164C-44BC-9D4A-10D9C36A5EE6}">
      <dsp:nvSpPr>
        <dsp:cNvPr id="0" name=""/>
        <dsp:cNvSpPr/>
      </dsp:nvSpPr>
      <dsp:spPr>
        <a:xfrm>
          <a:off x="0" y="177799"/>
          <a:ext cx="3825379" cy="2295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Ключевые общешкольные дела</a:t>
          </a:r>
          <a:endParaRPr lang="ru-RU" sz="3600" b="1" kern="1200" dirty="0"/>
        </a:p>
      </dsp:txBody>
      <dsp:txXfrm>
        <a:off x="0" y="177799"/>
        <a:ext cx="3825379" cy="2295227"/>
      </dsp:txXfrm>
    </dsp:sp>
    <dsp:sp modelId="{22C7203A-D4BE-482D-87D2-05E9AD5625DF}">
      <dsp:nvSpPr>
        <dsp:cNvPr id="0" name=""/>
        <dsp:cNvSpPr/>
      </dsp:nvSpPr>
      <dsp:spPr>
        <a:xfrm>
          <a:off x="4207916" y="177799"/>
          <a:ext cx="3825379" cy="2295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Детские общественные объединения</a:t>
          </a:r>
          <a:endParaRPr lang="ru-RU" sz="3600" b="1" kern="1200" dirty="0"/>
        </a:p>
      </dsp:txBody>
      <dsp:txXfrm>
        <a:off x="4207916" y="177799"/>
        <a:ext cx="3825379" cy="2295227"/>
      </dsp:txXfrm>
    </dsp:sp>
    <dsp:sp modelId="{1B4260FC-2AA3-46D6-A95D-5E224A5322BB}">
      <dsp:nvSpPr>
        <dsp:cNvPr id="0" name=""/>
        <dsp:cNvSpPr/>
      </dsp:nvSpPr>
      <dsp:spPr>
        <a:xfrm>
          <a:off x="8415833" y="177799"/>
          <a:ext cx="3825379" cy="2295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Школьные медиа</a:t>
          </a:r>
          <a:endParaRPr lang="ru-RU" sz="3600" b="1" kern="1200" dirty="0"/>
        </a:p>
      </dsp:txBody>
      <dsp:txXfrm>
        <a:off x="8415833" y="177799"/>
        <a:ext cx="3825379" cy="2295227"/>
      </dsp:txXfrm>
    </dsp:sp>
    <dsp:sp modelId="{A1A35865-00E6-4EA0-B42C-226888E9B015}">
      <dsp:nvSpPr>
        <dsp:cNvPr id="0" name=""/>
        <dsp:cNvSpPr/>
      </dsp:nvSpPr>
      <dsp:spPr>
        <a:xfrm>
          <a:off x="2103958" y="2855564"/>
          <a:ext cx="3825379" cy="2295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Экскурсии, экспедиции, походы</a:t>
          </a:r>
          <a:endParaRPr lang="ru-RU" sz="3600" b="1" kern="1200" dirty="0"/>
        </a:p>
      </dsp:txBody>
      <dsp:txXfrm>
        <a:off x="2103958" y="2855564"/>
        <a:ext cx="3825379" cy="2295227"/>
      </dsp:txXfrm>
    </dsp:sp>
    <dsp:sp modelId="{4AACDAED-58F0-42EC-987A-37A87590BB76}">
      <dsp:nvSpPr>
        <dsp:cNvPr id="0" name=""/>
        <dsp:cNvSpPr/>
      </dsp:nvSpPr>
      <dsp:spPr>
        <a:xfrm>
          <a:off x="6311875" y="2855564"/>
          <a:ext cx="3825379" cy="22952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Организация предметно-эстетической среды</a:t>
          </a:r>
          <a:endParaRPr lang="ru-RU" sz="3600" b="1" kern="1200" dirty="0"/>
        </a:p>
      </dsp:txBody>
      <dsp:txXfrm>
        <a:off x="6311875" y="2855564"/>
        <a:ext cx="3825379" cy="229522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E2F8B-0F0F-4661-AA64-B057710D2153}">
      <dsp:nvSpPr>
        <dsp:cNvPr id="0" name=""/>
        <dsp:cNvSpPr/>
      </dsp:nvSpPr>
      <dsp:spPr>
        <a:xfrm>
          <a:off x="0" y="646489"/>
          <a:ext cx="8160809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93748C-B38C-4CAC-BE2C-1705DB75EA1B}">
      <dsp:nvSpPr>
        <dsp:cNvPr id="0" name=""/>
        <dsp:cNvSpPr/>
      </dsp:nvSpPr>
      <dsp:spPr>
        <a:xfrm>
          <a:off x="408040" y="41329"/>
          <a:ext cx="5712566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21" tIns="0" rIns="215921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Конкретность</a:t>
          </a:r>
          <a:endParaRPr lang="ru-RU" sz="4100" kern="1200" dirty="0"/>
        </a:p>
      </dsp:txBody>
      <dsp:txXfrm>
        <a:off x="467123" y="100412"/>
        <a:ext cx="5594400" cy="1092154"/>
      </dsp:txXfrm>
    </dsp:sp>
    <dsp:sp modelId="{A5C23EC3-2A05-4F96-BA5B-C368565CE949}">
      <dsp:nvSpPr>
        <dsp:cNvPr id="0" name=""/>
        <dsp:cNvSpPr/>
      </dsp:nvSpPr>
      <dsp:spPr>
        <a:xfrm>
          <a:off x="0" y="2506249"/>
          <a:ext cx="8160809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D99DE1-F9D1-468D-872B-5371E7EC340A}">
      <dsp:nvSpPr>
        <dsp:cNvPr id="0" name=""/>
        <dsp:cNvSpPr/>
      </dsp:nvSpPr>
      <dsp:spPr>
        <a:xfrm>
          <a:off x="408040" y="1901089"/>
          <a:ext cx="5712566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21" tIns="0" rIns="215921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Преемственность</a:t>
          </a:r>
          <a:endParaRPr lang="ru-RU" sz="4100" kern="1200" dirty="0"/>
        </a:p>
      </dsp:txBody>
      <dsp:txXfrm>
        <a:off x="467123" y="1960172"/>
        <a:ext cx="5594400" cy="1092154"/>
      </dsp:txXfrm>
    </dsp:sp>
    <dsp:sp modelId="{32A4665A-6CE7-41A7-B111-86FA2E904277}">
      <dsp:nvSpPr>
        <dsp:cNvPr id="0" name=""/>
        <dsp:cNvSpPr/>
      </dsp:nvSpPr>
      <dsp:spPr>
        <a:xfrm>
          <a:off x="0" y="4366009"/>
          <a:ext cx="8160809" cy="103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D527F-0FE7-4A81-8C12-40FBCAF210EA}">
      <dsp:nvSpPr>
        <dsp:cNvPr id="0" name=""/>
        <dsp:cNvSpPr/>
      </dsp:nvSpPr>
      <dsp:spPr>
        <a:xfrm>
          <a:off x="408040" y="3760849"/>
          <a:ext cx="5712566" cy="1210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21" tIns="0" rIns="215921" bIns="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Гибкость</a:t>
          </a:r>
        </a:p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100" kern="1200" dirty="0"/>
        </a:p>
      </dsp:txBody>
      <dsp:txXfrm>
        <a:off x="467123" y="3819932"/>
        <a:ext cx="5594400" cy="10921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744143-0BCE-411D-9816-B4AC47FCB6C1}">
      <dsp:nvSpPr>
        <dsp:cNvPr id="0" name=""/>
        <dsp:cNvSpPr/>
      </dsp:nvSpPr>
      <dsp:spPr>
        <a:xfrm>
          <a:off x="701" y="1978519"/>
          <a:ext cx="2979277" cy="1787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Создание команды единомышленников</a:t>
          </a:r>
          <a:endParaRPr lang="ru-RU" sz="2100" kern="1200" dirty="0"/>
        </a:p>
      </dsp:txBody>
      <dsp:txXfrm>
        <a:off x="53057" y="2030875"/>
        <a:ext cx="2874565" cy="1682854"/>
      </dsp:txXfrm>
    </dsp:sp>
    <dsp:sp modelId="{81877757-EC9E-4357-9A43-8C999955780C}">
      <dsp:nvSpPr>
        <dsp:cNvPr id="0" name=""/>
        <dsp:cNvSpPr/>
      </dsp:nvSpPr>
      <dsp:spPr>
        <a:xfrm>
          <a:off x="2994875" y="2853831"/>
          <a:ext cx="31580" cy="36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994875" y="2861220"/>
        <a:ext cx="22106" cy="22165"/>
      </dsp:txXfrm>
    </dsp:sp>
    <dsp:sp modelId="{047B0BC9-CDF4-4762-B0B4-05BCE07F31AC}">
      <dsp:nvSpPr>
        <dsp:cNvPr id="0" name=""/>
        <dsp:cNvSpPr/>
      </dsp:nvSpPr>
      <dsp:spPr>
        <a:xfrm>
          <a:off x="3039564" y="1978519"/>
          <a:ext cx="2979277" cy="1787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Анализ понятий</a:t>
          </a:r>
          <a:endParaRPr lang="ru-RU" sz="2000" kern="1200" dirty="0"/>
        </a:p>
      </dsp:txBody>
      <dsp:txXfrm>
        <a:off x="3091920" y="2030875"/>
        <a:ext cx="2874565" cy="1682854"/>
      </dsp:txXfrm>
    </dsp:sp>
    <dsp:sp modelId="{09C92748-18F2-4B61-8D61-DA9401B3E766}">
      <dsp:nvSpPr>
        <dsp:cNvPr id="0" name=""/>
        <dsp:cNvSpPr/>
      </dsp:nvSpPr>
      <dsp:spPr>
        <a:xfrm>
          <a:off x="6033739" y="2853831"/>
          <a:ext cx="31580" cy="36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6033739" y="2861220"/>
        <a:ext cx="22106" cy="22165"/>
      </dsp:txXfrm>
    </dsp:sp>
    <dsp:sp modelId="{B9BE647E-E885-4001-B5D2-175C6E74E4AE}">
      <dsp:nvSpPr>
        <dsp:cNvPr id="0" name=""/>
        <dsp:cNvSpPr/>
      </dsp:nvSpPr>
      <dsp:spPr>
        <a:xfrm>
          <a:off x="6078428" y="1978519"/>
          <a:ext cx="2979277" cy="1787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Работа со структурой программы</a:t>
          </a:r>
          <a:endParaRPr lang="ru-RU" sz="1900" kern="1200" dirty="0"/>
        </a:p>
      </dsp:txBody>
      <dsp:txXfrm>
        <a:off x="6130784" y="2030875"/>
        <a:ext cx="2874565" cy="1682854"/>
      </dsp:txXfrm>
    </dsp:sp>
    <dsp:sp modelId="{8778F2B9-0168-4772-A14D-F4BE93A31723}">
      <dsp:nvSpPr>
        <dsp:cNvPr id="0" name=""/>
        <dsp:cNvSpPr/>
      </dsp:nvSpPr>
      <dsp:spPr>
        <a:xfrm>
          <a:off x="9072602" y="2853831"/>
          <a:ext cx="31580" cy="36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9072602" y="2861220"/>
        <a:ext cx="22106" cy="22165"/>
      </dsp:txXfrm>
    </dsp:sp>
    <dsp:sp modelId="{C0CC0AE8-5705-4986-8F1F-E7022532298A}">
      <dsp:nvSpPr>
        <dsp:cNvPr id="0" name=""/>
        <dsp:cNvSpPr/>
      </dsp:nvSpPr>
      <dsp:spPr>
        <a:xfrm>
          <a:off x="9117291" y="1978519"/>
          <a:ext cx="2979277" cy="17875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Разработка</a:t>
          </a:r>
          <a:endParaRPr lang="ru-RU" sz="1900" kern="1200" dirty="0"/>
        </a:p>
      </dsp:txBody>
      <dsp:txXfrm>
        <a:off x="9169647" y="2030875"/>
        <a:ext cx="2874565" cy="16828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3785D5-1486-4B50-B350-51937F45E184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CA5E1-CA08-4D34-9F6E-1A17DAB09F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3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43FE8-5F94-4A27-A33E-BADE660799CD}" type="datetimeFigureOut">
              <a:rPr lang="ru-RU" smtClean="0"/>
              <a:t>19.02.2021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9888" y="685800"/>
            <a:ext cx="611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02C4C0-397D-47C3-B698-D3B32DB0EC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22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69888" y="685800"/>
            <a:ext cx="61182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02C4C0-397D-47C3-B698-D3B32DB0EC5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12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3"/>
          <p:cNvGrpSpPr>
            <a:grpSpLocks/>
          </p:cNvGrpSpPr>
          <p:nvPr userDrawn="1"/>
        </p:nvGrpSpPr>
        <p:grpSpPr bwMode="auto">
          <a:xfrm>
            <a:off x="0" y="30164"/>
            <a:ext cx="12241213" cy="3857625"/>
            <a:chOff x="0" y="48151"/>
            <a:chExt cx="9144001" cy="2894130"/>
          </a:xfrm>
        </p:grpSpPr>
        <p:sp>
          <p:nvSpPr>
            <p:cNvPr id="3" name="Прямоугольник 2"/>
            <p:cNvSpPr/>
            <p:nvPr userDrawn="1"/>
          </p:nvSpPr>
          <p:spPr>
            <a:xfrm>
              <a:off x="0" y="2713609"/>
              <a:ext cx="9144001" cy="228672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 dirty="0">
                <a:solidFill>
                  <a:prstClr val="white"/>
                </a:solidFill>
              </a:endParaRPr>
            </a:p>
          </p:txBody>
        </p:sp>
        <p:sp>
          <p:nvSpPr>
            <p:cNvPr id="4" name="Прямоугольник 3"/>
            <p:cNvSpPr/>
            <p:nvPr userDrawn="1"/>
          </p:nvSpPr>
          <p:spPr>
            <a:xfrm>
              <a:off x="0" y="48151"/>
              <a:ext cx="9144001" cy="228672"/>
            </a:xfrm>
            <a:prstGeom prst="rect">
              <a:avLst/>
            </a:prstGeom>
            <a:solidFill>
              <a:srgbClr val="5C73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sz="1350" dirty="0">
                <a:solidFill>
                  <a:prstClr val="white"/>
                </a:solidFill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299463"/>
              <a:ext cx="9144000" cy="2391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84174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85544-345E-4C71-AE36-3F074BE0D9F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59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06643" y="44451"/>
            <a:ext cx="272877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0331" y="44451"/>
            <a:ext cx="7982291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B2DB8F-0B4C-441D-AC1B-87D703B6E3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190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2" y="3886200"/>
            <a:ext cx="856884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  <a:lvl6pPr marL="2285943" indent="0" algn="ctr">
              <a:buNone/>
              <a:defRPr/>
            </a:lvl6pPr>
            <a:lvl7pPr marL="2743132" indent="0" algn="ctr">
              <a:buNone/>
              <a:defRPr/>
            </a:lvl7pPr>
            <a:lvl8pPr marL="3200320" indent="0" algn="ctr">
              <a:buNone/>
              <a:defRPr/>
            </a:lvl8pPr>
            <a:lvl9pPr marL="3657509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617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120606" y="3790950"/>
            <a:ext cx="6120607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8075"/>
            <a:ext cx="6120607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077"/>
            <a:ext cx="12241213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80328" y="254000"/>
            <a:ext cx="5266272" cy="1493838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380945" y="1644650"/>
            <a:ext cx="1931817" cy="1855788"/>
            <a:chOff x="1816" y="774"/>
            <a:chExt cx="777" cy="999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7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8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1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2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3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5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6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7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8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9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1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2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3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4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5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6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7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8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9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50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51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52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53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</p:grpSp>
      <p:pic>
        <p:nvPicPr>
          <p:cNvPr id="54" name="Рисунок 56" descr="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783" y="85725"/>
            <a:ext cx="2212345" cy="2674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7" descr="11__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70" y="1108075"/>
            <a:ext cx="3584699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65" descr="2.t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31" y="2366965"/>
            <a:ext cx="3559196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 userDrawn="1"/>
        </p:nvSpPr>
        <p:spPr>
          <a:xfrm>
            <a:off x="2730365" y="4027490"/>
            <a:ext cx="259807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99308" y="4422534"/>
            <a:ext cx="8670859" cy="606669"/>
          </a:xfrm>
        </p:spPr>
        <p:txBody>
          <a:bodyPr anchor="t"/>
          <a:lstStyle>
            <a:lvl1pPr>
              <a:defRPr sz="24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020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C5614-AA28-4D08-86CE-60AC4241C18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12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2" y="4406903"/>
            <a:ext cx="10405031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2" y="2906713"/>
            <a:ext cx="10405031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EC18B-72D5-4F1A-AB5C-24B34CA5EA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333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0331" y="1989138"/>
            <a:ext cx="5355531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79882" y="1989138"/>
            <a:ext cx="5355531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548606-3439-4D58-9421-3E459F897D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814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4638"/>
            <a:ext cx="110170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0" y="1535113"/>
            <a:ext cx="540866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2060" y="2174875"/>
            <a:ext cx="540866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8" y="1535113"/>
            <a:ext cx="541078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8368" y="2174875"/>
            <a:ext cx="541078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193FC6-E2B2-4BE4-80F8-4D0867F47A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180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195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3CB214-1BF5-49F2-BEDD-286C4CD373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87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Номер слайда 11"/>
          <p:cNvSpPr>
            <a:spLocks noGrp="1"/>
          </p:cNvSpPr>
          <p:nvPr>
            <p:ph type="sldNum" sz="quarter" idx="10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F1D7C-DFA0-4B5F-941A-F19E5F98B3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134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3" y="273050"/>
            <a:ext cx="402727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974" y="273053"/>
            <a:ext cx="684317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3" y="1435103"/>
            <a:ext cx="402727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0A81A8-AC6D-4957-AD79-3A8FEDCE1E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3481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4800600"/>
            <a:ext cx="7344728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12775"/>
            <a:ext cx="7344728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367338"/>
            <a:ext cx="7344728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D4E2D5-D3BF-48E9-BF91-42C730D71A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482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91221-CE5C-4AB2-8E64-263721EC68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5276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06643" y="44450"/>
            <a:ext cx="272877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0331" y="44450"/>
            <a:ext cx="7982291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08A0F2-4051-40CE-83EC-41187A38B8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89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2" y="3886200"/>
            <a:ext cx="856884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779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6120606" y="3790950"/>
            <a:ext cx="6120607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1108075"/>
            <a:ext cx="6120607" cy="228600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077"/>
            <a:ext cx="12241213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19380328" y="254000"/>
            <a:ext cx="5266272" cy="1493838"/>
          </a:xfrm>
          <a:prstGeom prst="rect">
            <a:avLst/>
          </a:prstGeom>
          <a:solidFill>
            <a:srgbClr val="E95E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380945" y="1644650"/>
            <a:ext cx="1931817" cy="1855788"/>
            <a:chOff x="1816" y="774"/>
            <a:chExt cx="777" cy="999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auto">
            <a:xfrm>
              <a:off x="251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2417" y="1445"/>
              <a:ext cx="96" cy="103"/>
            </a:xfrm>
            <a:custGeom>
              <a:avLst/>
              <a:gdLst>
                <a:gd name="T0" fmla="*/ 0 w 1620"/>
                <a:gd name="T1" fmla="*/ 0 h 1739"/>
                <a:gd name="T2" fmla="*/ 0 w 1620"/>
                <a:gd name="T3" fmla="*/ 0 h 1739"/>
                <a:gd name="T4" fmla="*/ 0 w 1620"/>
                <a:gd name="T5" fmla="*/ 0 h 1739"/>
                <a:gd name="T6" fmla="*/ 0 w 1620"/>
                <a:gd name="T7" fmla="*/ 0 h 1739"/>
                <a:gd name="T8" fmla="*/ 0 w 1620"/>
                <a:gd name="T9" fmla="*/ 0 h 1739"/>
                <a:gd name="T10" fmla="*/ 0 w 1620"/>
                <a:gd name="T11" fmla="*/ 0 h 1739"/>
                <a:gd name="T12" fmla="*/ 0 w 1620"/>
                <a:gd name="T13" fmla="*/ 0 h 1739"/>
                <a:gd name="T14" fmla="*/ 0 w 1620"/>
                <a:gd name="T15" fmla="*/ 0 h 1739"/>
                <a:gd name="T16" fmla="*/ 0 w 1620"/>
                <a:gd name="T17" fmla="*/ 0 h 1739"/>
                <a:gd name="T18" fmla="*/ 0 w 1620"/>
                <a:gd name="T19" fmla="*/ 0 h 1739"/>
                <a:gd name="T20" fmla="*/ 0 w 1620"/>
                <a:gd name="T21" fmla="*/ 0 h 1739"/>
                <a:gd name="T22" fmla="*/ 0 w 1620"/>
                <a:gd name="T23" fmla="*/ 0 h 1739"/>
                <a:gd name="T24" fmla="*/ 0 w 1620"/>
                <a:gd name="T25" fmla="*/ 0 h 1739"/>
                <a:gd name="T26" fmla="*/ 0 w 1620"/>
                <a:gd name="T27" fmla="*/ 0 h 1739"/>
                <a:gd name="T28" fmla="*/ 0 w 1620"/>
                <a:gd name="T29" fmla="*/ 0 h 1739"/>
                <a:gd name="T30" fmla="*/ 0 w 1620"/>
                <a:gd name="T31" fmla="*/ 0 h 1739"/>
                <a:gd name="T32" fmla="*/ 0 w 1620"/>
                <a:gd name="T33" fmla="*/ 0 h 1739"/>
                <a:gd name="T34" fmla="*/ 0 w 1620"/>
                <a:gd name="T35" fmla="*/ 0 h 1739"/>
                <a:gd name="T36" fmla="*/ 0 w 1620"/>
                <a:gd name="T37" fmla="*/ 0 h 1739"/>
                <a:gd name="T38" fmla="*/ 0 w 1620"/>
                <a:gd name="T39" fmla="*/ 0 h 1739"/>
                <a:gd name="T40" fmla="*/ 0 w 1620"/>
                <a:gd name="T41" fmla="*/ 0 h 1739"/>
                <a:gd name="T42" fmla="*/ 0 w 1620"/>
                <a:gd name="T43" fmla="*/ 0 h 1739"/>
                <a:gd name="T44" fmla="*/ 0 w 1620"/>
                <a:gd name="T45" fmla="*/ 0 h 1739"/>
                <a:gd name="T46" fmla="*/ 0 w 1620"/>
                <a:gd name="T47" fmla="*/ 0 h 1739"/>
                <a:gd name="T48" fmla="*/ 0 w 1620"/>
                <a:gd name="T49" fmla="*/ 0 h 1739"/>
                <a:gd name="T50" fmla="*/ 0 w 1620"/>
                <a:gd name="T51" fmla="*/ 0 h 1739"/>
                <a:gd name="T52" fmla="*/ 0 w 1620"/>
                <a:gd name="T53" fmla="*/ 0 h 1739"/>
                <a:gd name="T54" fmla="*/ 0 w 1620"/>
                <a:gd name="T55" fmla="*/ 0 h 1739"/>
                <a:gd name="T56" fmla="*/ 0 w 1620"/>
                <a:gd name="T57" fmla="*/ 0 h 1739"/>
                <a:gd name="T58" fmla="*/ 0 w 1620"/>
                <a:gd name="T59" fmla="*/ 0 h 1739"/>
                <a:gd name="T60" fmla="*/ 0 w 1620"/>
                <a:gd name="T61" fmla="*/ 0 h 1739"/>
                <a:gd name="T62" fmla="*/ 0 w 1620"/>
                <a:gd name="T63" fmla="*/ 0 h 1739"/>
                <a:gd name="T64" fmla="*/ 0 w 1620"/>
                <a:gd name="T65" fmla="*/ 0 h 1739"/>
                <a:gd name="T66" fmla="*/ 0 w 1620"/>
                <a:gd name="T67" fmla="*/ 0 h 1739"/>
                <a:gd name="T68" fmla="*/ 0 w 1620"/>
                <a:gd name="T69" fmla="*/ 0 h 1739"/>
                <a:gd name="T70" fmla="*/ 0 w 1620"/>
                <a:gd name="T71" fmla="*/ 0 h 1739"/>
                <a:gd name="T72" fmla="*/ 0 w 1620"/>
                <a:gd name="T73" fmla="*/ 0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2336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2231" y="1445"/>
              <a:ext cx="89" cy="103"/>
            </a:xfrm>
            <a:custGeom>
              <a:avLst/>
              <a:gdLst>
                <a:gd name="T0" fmla="*/ 0 w 1516"/>
                <a:gd name="T1" fmla="*/ 0 h 1739"/>
                <a:gd name="T2" fmla="*/ 0 w 1516"/>
                <a:gd name="T3" fmla="*/ 0 h 1739"/>
                <a:gd name="T4" fmla="*/ 0 w 1516"/>
                <a:gd name="T5" fmla="*/ 0 h 1739"/>
                <a:gd name="T6" fmla="*/ 0 w 1516"/>
                <a:gd name="T7" fmla="*/ 0 h 1739"/>
                <a:gd name="T8" fmla="*/ 0 w 1516"/>
                <a:gd name="T9" fmla="*/ 0 h 1739"/>
                <a:gd name="T10" fmla="*/ 0 w 1516"/>
                <a:gd name="T11" fmla="*/ 0 h 1739"/>
                <a:gd name="T12" fmla="*/ 0 w 1516"/>
                <a:gd name="T13" fmla="*/ 0 h 1739"/>
                <a:gd name="T14" fmla="*/ 0 w 1516"/>
                <a:gd name="T15" fmla="*/ 0 h 1739"/>
                <a:gd name="T16" fmla="*/ 0 w 1516"/>
                <a:gd name="T17" fmla="*/ 0 h 1739"/>
                <a:gd name="T18" fmla="*/ 0 w 1516"/>
                <a:gd name="T19" fmla="*/ 0 h 1739"/>
                <a:gd name="T20" fmla="*/ 0 w 1516"/>
                <a:gd name="T21" fmla="*/ 0 h 1739"/>
                <a:gd name="T22" fmla="*/ 0 w 1516"/>
                <a:gd name="T23" fmla="*/ 0 h 1739"/>
                <a:gd name="T24" fmla="*/ 0 w 1516"/>
                <a:gd name="T25" fmla="*/ 0 h 1739"/>
                <a:gd name="T26" fmla="*/ 0 w 1516"/>
                <a:gd name="T27" fmla="*/ 0 h 1739"/>
                <a:gd name="T28" fmla="*/ 0 w 1516"/>
                <a:gd name="T29" fmla="*/ 0 h 1739"/>
                <a:gd name="T30" fmla="*/ 0 w 1516"/>
                <a:gd name="T31" fmla="*/ 0 h 1739"/>
                <a:gd name="T32" fmla="*/ 0 w 1516"/>
                <a:gd name="T33" fmla="*/ 0 h 1739"/>
                <a:gd name="T34" fmla="*/ 0 w 1516"/>
                <a:gd name="T35" fmla="*/ 0 h 1739"/>
                <a:gd name="T36" fmla="*/ 0 w 1516"/>
                <a:gd name="T37" fmla="*/ 0 h 1739"/>
                <a:gd name="T38" fmla="*/ 0 w 1516"/>
                <a:gd name="T39" fmla="*/ 0 h 1739"/>
                <a:gd name="T40" fmla="*/ 0 w 1516"/>
                <a:gd name="T41" fmla="*/ 0 h 1739"/>
                <a:gd name="T42" fmla="*/ 0 w 1516"/>
                <a:gd name="T43" fmla="*/ 0 h 1739"/>
                <a:gd name="T44" fmla="*/ 0 w 1516"/>
                <a:gd name="T45" fmla="*/ 0 h 1739"/>
                <a:gd name="T46" fmla="*/ 0 w 1516"/>
                <a:gd name="T47" fmla="*/ 0 h 1739"/>
                <a:gd name="T48" fmla="*/ 0 w 1516"/>
                <a:gd name="T49" fmla="*/ 0 h 1739"/>
                <a:gd name="T50" fmla="*/ 0 w 1516"/>
                <a:gd name="T51" fmla="*/ 0 h 1739"/>
                <a:gd name="T52" fmla="*/ 0 w 1516"/>
                <a:gd name="T53" fmla="*/ 0 h 1739"/>
                <a:gd name="T54" fmla="*/ 0 w 1516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2137" y="1445"/>
              <a:ext cx="77" cy="103"/>
            </a:xfrm>
            <a:custGeom>
              <a:avLst/>
              <a:gdLst>
                <a:gd name="T0" fmla="*/ 0 w 1308"/>
                <a:gd name="T1" fmla="*/ 0 h 1739"/>
                <a:gd name="T2" fmla="*/ 0 w 1308"/>
                <a:gd name="T3" fmla="*/ 0 h 1739"/>
                <a:gd name="T4" fmla="*/ 0 w 1308"/>
                <a:gd name="T5" fmla="*/ 0 h 1739"/>
                <a:gd name="T6" fmla="*/ 0 w 1308"/>
                <a:gd name="T7" fmla="*/ 0 h 1739"/>
                <a:gd name="T8" fmla="*/ 0 w 1308"/>
                <a:gd name="T9" fmla="*/ 0 h 1739"/>
                <a:gd name="T10" fmla="*/ 0 w 1308"/>
                <a:gd name="T11" fmla="*/ 0 h 1739"/>
                <a:gd name="T12" fmla="*/ 0 w 1308"/>
                <a:gd name="T13" fmla="*/ 0 h 1739"/>
                <a:gd name="T14" fmla="*/ 0 w 1308"/>
                <a:gd name="T15" fmla="*/ 0 h 1739"/>
                <a:gd name="T16" fmla="*/ 0 w 1308"/>
                <a:gd name="T17" fmla="*/ 0 h 1739"/>
                <a:gd name="T18" fmla="*/ 0 w 1308"/>
                <a:gd name="T19" fmla="*/ 0 h 1739"/>
                <a:gd name="T20" fmla="*/ 0 w 1308"/>
                <a:gd name="T21" fmla="*/ 0 h 1739"/>
                <a:gd name="T22" fmla="*/ 0 w 1308"/>
                <a:gd name="T23" fmla="*/ 0 h 1739"/>
                <a:gd name="T24" fmla="*/ 0 w 1308"/>
                <a:gd name="T25" fmla="*/ 0 h 1739"/>
                <a:gd name="T26" fmla="*/ 0 w 1308"/>
                <a:gd name="T27" fmla="*/ 0 h 1739"/>
                <a:gd name="T28" fmla="*/ 0 w 1308"/>
                <a:gd name="T29" fmla="*/ 0 h 1739"/>
                <a:gd name="T30" fmla="*/ 0 w 1308"/>
                <a:gd name="T31" fmla="*/ 0 h 1739"/>
                <a:gd name="T32" fmla="*/ 0 w 1308"/>
                <a:gd name="T33" fmla="*/ 0 h 1739"/>
                <a:gd name="T34" fmla="*/ 0 w 1308"/>
                <a:gd name="T35" fmla="*/ 0 h 1739"/>
                <a:gd name="T36" fmla="*/ 0 w 1308"/>
                <a:gd name="T37" fmla="*/ 0 h 1739"/>
                <a:gd name="T38" fmla="*/ 0 w 1308"/>
                <a:gd name="T39" fmla="*/ 0 h 1739"/>
                <a:gd name="T40" fmla="*/ 0 w 1308"/>
                <a:gd name="T41" fmla="*/ 0 h 1739"/>
                <a:gd name="T42" fmla="*/ 0 w 1308"/>
                <a:gd name="T43" fmla="*/ 0 h 1739"/>
                <a:gd name="T44" fmla="*/ 0 w 1308"/>
                <a:gd name="T45" fmla="*/ 0 h 1739"/>
                <a:gd name="T46" fmla="*/ 0 w 1308"/>
                <a:gd name="T47" fmla="*/ 0 h 1739"/>
                <a:gd name="T48" fmla="*/ 0 w 1308"/>
                <a:gd name="T49" fmla="*/ 0 h 1739"/>
                <a:gd name="T50" fmla="*/ 0 w 1308"/>
                <a:gd name="T51" fmla="*/ 0 h 1739"/>
                <a:gd name="T52" fmla="*/ 0 w 1308"/>
                <a:gd name="T53" fmla="*/ 0 h 1739"/>
                <a:gd name="T54" fmla="*/ 0 w 1308"/>
                <a:gd name="T55" fmla="*/ 0 h 1739"/>
                <a:gd name="T56" fmla="*/ 0 w 1308"/>
                <a:gd name="T57" fmla="*/ 0 h 1739"/>
                <a:gd name="T58" fmla="*/ 0 w 1308"/>
                <a:gd name="T59" fmla="*/ 0 h 1739"/>
                <a:gd name="T60" fmla="*/ 0 w 1308"/>
                <a:gd name="T61" fmla="*/ 0 h 1739"/>
                <a:gd name="T62" fmla="*/ 0 w 1308"/>
                <a:gd name="T63" fmla="*/ 0 h 1739"/>
                <a:gd name="T64" fmla="*/ 0 w 1308"/>
                <a:gd name="T65" fmla="*/ 0 h 1739"/>
                <a:gd name="T66" fmla="*/ 0 w 1308"/>
                <a:gd name="T67" fmla="*/ 0 h 1739"/>
                <a:gd name="T68" fmla="*/ 0 w 1308"/>
                <a:gd name="T69" fmla="*/ 0 h 1739"/>
                <a:gd name="T70" fmla="*/ 0 w 1308"/>
                <a:gd name="T71" fmla="*/ 0 h 1739"/>
                <a:gd name="T72" fmla="*/ 0 w 1308"/>
                <a:gd name="T73" fmla="*/ 0 h 1739"/>
                <a:gd name="T74" fmla="*/ 0 w 1308"/>
                <a:gd name="T75" fmla="*/ 0 h 1739"/>
                <a:gd name="T76" fmla="*/ 0 w 1308"/>
                <a:gd name="T77" fmla="*/ 0 h 1739"/>
                <a:gd name="T78" fmla="*/ 0 w 1308"/>
                <a:gd name="T79" fmla="*/ 0 h 1739"/>
                <a:gd name="T80" fmla="*/ 0 w 1308"/>
                <a:gd name="T81" fmla="*/ 0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2040" y="1443"/>
              <a:ext cx="89" cy="106"/>
            </a:xfrm>
            <a:custGeom>
              <a:avLst/>
              <a:gdLst>
                <a:gd name="T0" fmla="*/ 0 w 1501"/>
                <a:gd name="T1" fmla="*/ 0 h 1807"/>
                <a:gd name="T2" fmla="*/ 0 w 1501"/>
                <a:gd name="T3" fmla="*/ 0 h 1807"/>
                <a:gd name="T4" fmla="*/ 0 w 1501"/>
                <a:gd name="T5" fmla="*/ 0 h 1807"/>
                <a:gd name="T6" fmla="*/ 0 w 1501"/>
                <a:gd name="T7" fmla="*/ 0 h 1807"/>
                <a:gd name="T8" fmla="*/ 0 w 1501"/>
                <a:gd name="T9" fmla="*/ 0 h 1807"/>
                <a:gd name="T10" fmla="*/ 0 w 1501"/>
                <a:gd name="T11" fmla="*/ 0 h 1807"/>
                <a:gd name="T12" fmla="*/ 0 w 1501"/>
                <a:gd name="T13" fmla="*/ 0 h 1807"/>
                <a:gd name="T14" fmla="*/ 0 w 1501"/>
                <a:gd name="T15" fmla="*/ 0 h 1807"/>
                <a:gd name="T16" fmla="*/ 0 w 1501"/>
                <a:gd name="T17" fmla="*/ 0 h 1807"/>
                <a:gd name="T18" fmla="*/ 0 w 1501"/>
                <a:gd name="T19" fmla="*/ 0 h 1807"/>
                <a:gd name="T20" fmla="*/ 0 w 1501"/>
                <a:gd name="T21" fmla="*/ 0 h 1807"/>
                <a:gd name="T22" fmla="*/ 0 w 1501"/>
                <a:gd name="T23" fmla="*/ 0 h 1807"/>
                <a:gd name="T24" fmla="*/ 0 w 1501"/>
                <a:gd name="T25" fmla="*/ 0 h 1807"/>
                <a:gd name="T26" fmla="*/ 0 w 1501"/>
                <a:gd name="T27" fmla="*/ 0 h 1807"/>
                <a:gd name="T28" fmla="*/ 0 w 1501"/>
                <a:gd name="T29" fmla="*/ 0 h 1807"/>
                <a:gd name="T30" fmla="*/ 0 w 1501"/>
                <a:gd name="T31" fmla="*/ 0 h 1807"/>
                <a:gd name="T32" fmla="*/ 0 w 1501"/>
                <a:gd name="T33" fmla="*/ 0 h 1807"/>
                <a:gd name="T34" fmla="*/ 0 w 1501"/>
                <a:gd name="T35" fmla="*/ 0 h 1807"/>
                <a:gd name="T36" fmla="*/ 0 w 1501"/>
                <a:gd name="T37" fmla="*/ 0 h 1807"/>
                <a:gd name="T38" fmla="*/ 0 w 1501"/>
                <a:gd name="T39" fmla="*/ 0 h 1807"/>
                <a:gd name="T40" fmla="*/ 0 w 1501"/>
                <a:gd name="T41" fmla="*/ 0 h 1807"/>
                <a:gd name="T42" fmla="*/ 0 w 1501"/>
                <a:gd name="T43" fmla="*/ 0 h 1807"/>
                <a:gd name="T44" fmla="*/ 0 w 1501"/>
                <a:gd name="T45" fmla="*/ 0 h 1807"/>
                <a:gd name="T46" fmla="*/ 0 w 1501"/>
                <a:gd name="T47" fmla="*/ 0 h 1807"/>
                <a:gd name="T48" fmla="*/ 0 w 1501"/>
                <a:gd name="T49" fmla="*/ 0 h 1807"/>
                <a:gd name="T50" fmla="*/ 0 w 1501"/>
                <a:gd name="T51" fmla="*/ 0 h 1807"/>
                <a:gd name="T52" fmla="*/ 0 w 1501"/>
                <a:gd name="T53" fmla="*/ 0 h 1807"/>
                <a:gd name="T54" fmla="*/ 0 w 1501"/>
                <a:gd name="T55" fmla="*/ 0 h 1807"/>
                <a:gd name="T56" fmla="*/ 0 w 1501"/>
                <a:gd name="T57" fmla="*/ 0 h 1807"/>
                <a:gd name="T58" fmla="*/ 0 w 1501"/>
                <a:gd name="T59" fmla="*/ 0 h 1807"/>
                <a:gd name="T60" fmla="*/ 0 w 1501"/>
                <a:gd name="T61" fmla="*/ 0 h 1807"/>
                <a:gd name="T62" fmla="*/ 0 w 1501"/>
                <a:gd name="T63" fmla="*/ 0 h 1807"/>
                <a:gd name="T64" fmla="*/ 0 w 1501"/>
                <a:gd name="T65" fmla="*/ 0 h 1807"/>
                <a:gd name="T66" fmla="*/ 0 w 1501"/>
                <a:gd name="T67" fmla="*/ 0 h 1807"/>
                <a:gd name="T68" fmla="*/ 0 w 1501"/>
                <a:gd name="T69" fmla="*/ 0 h 1807"/>
                <a:gd name="T70" fmla="*/ 0 w 1501"/>
                <a:gd name="T71" fmla="*/ 0 h 1807"/>
                <a:gd name="T72" fmla="*/ 0 w 1501"/>
                <a:gd name="T73" fmla="*/ 0 h 1807"/>
                <a:gd name="T74" fmla="*/ 0 w 1501"/>
                <a:gd name="T75" fmla="*/ 0 h 1807"/>
                <a:gd name="T76" fmla="*/ 0 w 1501"/>
                <a:gd name="T77" fmla="*/ 0 h 1807"/>
                <a:gd name="T78" fmla="*/ 0 w 1501"/>
                <a:gd name="T79" fmla="*/ 0 h 1807"/>
                <a:gd name="T80" fmla="*/ 0 w 1501"/>
                <a:gd name="T81" fmla="*/ 0 h 1807"/>
                <a:gd name="T82" fmla="*/ 0 w 1501"/>
                <a:gd name="T83" fmla="*/ 0 h 1807"/>
                <a:gd name="T84" fmla="*/ 0 w 1501"/>
                <a:gd name="T85" fmla="*/ 0 h 1807"/>
                <a:gd name="T86" fmla="*/ 0 w 1501"/>
                <a:gd name="T87" fmla="*/ 0 h 1807"/>
                <a:gd name="T88" fmla="*/ 0 w 1501"/>
                <a:gd name="T89" fmla="*/ 0 h 1807"/>
                <a:gd name="T90" fmla="*/ 0 w 1501"/>
                <a:gd name="T91" fmla="*/ 0 h 1807"/>
                <a:gd name="T92" fmla="*/ 0 w 1501"/>
                <a:gd name="T93" fmla="*/ 0 h 1807"/>
                <a:gd name="T94" fmla="*/ 0 w 1501"/>
                <a:gd name="T95" fmla="*/ 0 h 1807"/>
                <a:gd name="T96" fmla="*/ 0 w 1501"/>
                <a:gd name="T97" fmla="*/ 0 h 1807"/>
                <a:gd name="T98" fmla="*/ 0 w 1501"/>
                <a:gd name="T99" fmla="*/ 0 h 1807"/>
                <a:gd name="T100" fmla="*/ 0 w 1501"/>
                <a:gd name="T101" fmla="*/ 0 h 1807"/>
                <a:gd name="T102" fmla="*/ 0 w 1501"/>
                <a:gd name="T103" fmla="*/ 0 h 1807"/>
                <a:gd name="T104" fmla="*/ 0 w 1501"/>
                <a:gd name="T105" fmla="*/ 0 h 1807"/>
                <a:gd name="T106" fmla="*/ 0 w 1501"/>
                <a:gd name="T107" fmla="*/ 0 h 1807"/>
                <a:gd name="T108" fmla="*/ 0 w 1501"/>
                <a:gd name="T109" fmla="*/ 0 h 1807"/>
                <a:gd name="T110" fmla="*/ 0 w 1501"/>
                <a:gd name="T111" fmla="*/ 0 h 1807"/>
                <a:gd name="T112" fmla="*/ 0 w 1501"/>
                <a:gd name="T113" fmla="*/ 0 h 1807"/>
                <a:gd name="T114" fmla="*/ 0 w 1501"/>
                <a:gd name="T115" fmla="*/ 0 h 1807"/>
                <a:gd name="T116" fmla="*/ 0 w 1501"/>
                <a:gd name="T117" fmla="*/ 0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1932" y="1445"/>
              <a:ext cx="89" cy="103"/>
            </a:xfrm>
            <a:custGeom>
              <a:avLst/>
              <a:gdLst>
                <a:gd name="T0" fmla="*/ 0 w 1514"/>
                <a:gd name="T1" fmla="*/ 0 h 1739"/>
                <a:gd name="T2" fmla="*/ 0 w 1514"/>
                <a:gd name="T3" fmla="*/ 0 h 1739"/>
                <a:gd name="T4" fmla="*/ 0 w 1514"/>
                <a:gd name="T5" fmla="*/ 0 h 1739"/>
                <a:gd name="T6" fmla="*/ 0 w 1514"/>
                <a:gd name="T7" fmla="*/ 0 h 1739"/>
                <a:gd name="T8" fmla="*/ 0 w 1514"/>
                <a:gd name="T9" fmla="*/ 0 h 1739"/>
                <a:gd name="T10" fmla="*/ 0 w 1514"/>
                <a:gd name="T11" fmla="*/ 0 h 1739"/>
                <a:gd name="T12" fmla="*/ 0 w 1514"/>
                <a:gd name="T13" fmla="*/ 0 h 1739"/>
                <a:gd name="T14" fmla="*/ 0 w 1514"/>
                <a:gd name="T15" fmla="*/ 0 h 1739"/>
                <a:gd name="T16" fmla="*/ 0 w 1514"/>
                <a:gd name="T17" fmla="*/ 0 h 1739"/>
                <a:gd name="T18" fmla="*/ 0 w 1514"/>
                <a:gd name="T19" fmla="*/ 0 h 1739"/>
                <a:gd name="T20" fmla="*/ 0 w 1514"/>
                <a:gd name="T21" fmla="*/ 0 h 1739"/>
                <a:gd name="T22" fmla="*/ 0 w 1514"/>
                <a:gd name="T23" fmla="*/ 0 h 1739"/>
                <a:gd name="T24" fmla="*/ 0 w 1514"/>
                <a:gd name="T25" fmla="*/ 0 h 1739"/>
                <a:gd name="T26" fmla="*/ 0 w 1514"/>
                <a:gd name="T27" fmla="*/ 0 h 1739"/>
                <a:gd name="T28" fmla="*/ 0 w 1514"/>
                <a:gd name="T29" fmla="*/ 0 h 1739"/>
                <a:gd name="T30" fmla="*/ 0 w 1514"/>
                <a:gd name="T31" fmla="*/ 0 h 1739"/>
                <a:gd name="T32" fmla="*/ 0 w 1514"/>
                <a:gd name="T33" fmla="*/ 0 h 1739"/>
                <a:gd name="T34" fmla="*/ 0 w 1514"/>
                <a:gd name="T35" fmla="*/ 0 h 1739"/>
                <a:gd name="T36" fmla="*/ 0 w 1514"/>
                <a:gd name="T37" fmla="*/ 0 h 1739"/>
                <a:gd name="T38" fmla="*/ 0 w 1514"/>
                <a:gd name="T39" fmla="*/ 0 h 1739"/>
                <a:gd name="T40" fmla="*/ 0 w 1514"/>
                <a:gd name="T41" fmla="*/ 0 h 1739"/>
                <a:gd name="T42" fmla="*/ 0 w 1514"/>
                <a:gd name="T43" fmla="*/ 0 h 1739"/>
                <a:gd name="T44" fmla="*/ 0 w 1514"/>
                <a:gd name="T45" fmla="*/ 0 h 1739"/>
                <a:gd name="T46" fmla="*/ 0 w 1514"/>
                <a:gd name="T47" fmla="*/ 0 h 1739"/>
                <a:gd name="T48" fmla="*/ 0 w 1514"/>
                <a:gd name="T49" fmla="*/ 0 h 1739"/>
                <a:gd name="T50" fmla="*/ 0 w 1514"/>
                <a:gd name="T51" fmla="*/ 0 h 1739"/>
                <a:gd name="T52" fmla="*/ 0 w 1514"/>
                <a:gd name="T53" fmla="*/ 0 h 1739"/>
                <a:gd name="T54" fmla="*/ 0 w 1514"/>
                <a:gd name="T55" fmla="*/ 0 h 1739"/>
                <a:gd name="T56" fmla="*/ 0 w 1514"/>
                <a:gd name="T57" fmla="*/ 0 h 1739"/>
                <a:gd name="T58" fmla="*/ 0 w 1514"/>
                <a:gd name="T59" fmla="*/ 0 h 1739"/>
                <a:gd name="T60" fmla="*/ 0 w 1514"/>
                <a:gd name="T61" fmla="*/ 0 h 1739"/>
                <a:gd name="T62" fmla="*/ 0 w 1514"/>
                <a:gd name="T63" fmla="*/ 0 h 1739"/>
                <a:gd name="T64" fmla="*/ 0 w 1514"/>
                <a:gd name="T65" fmla="*/ 0 h 1739"/>
                <a:gd name="T66" fmla="*/ 0 w 1514"/>
                <a:gd name="T67" fmla="*/ 0 h 1739"/>
                <a:gd name="T68" fmla="*/ 0 w 1514"/>
                <a:gd name="T69" fmla="*/ 0 h 1739"/>
                <a:gd name="T70" fmla="*/ 0 w 1514"/>
                <a:gd name="T71" fmla="*/ 0 h 1739"/>
                <a:gd name="T72" fmla="*/ 0 w 1514"/>
                <a:gd name="T73" fmla="*/ 0 h 1739"/>
                <a:gd name="T74" fmla="*/ 0 w 1514"/>
                <a:gd name="T75" fmla="*/ 0 h 1739"/>
                <a:gd name="T76" fmla="*/ 0 w 1514"/>
                <a:gd name="T77" fmla="*/ 0 h 1739"/>
                <a:gd name="T78" fmla="*/ 0 w 1514"/>
                <a:gd name="T79" fmla="*/ 0 h 1739"/>
                <a:gd name="T80" fmla="*/ 0 w 1514"/>
                <a:gd name="T81" fmla="*/ 0 h 1739"/>
                <a:gd name="T82" fmla="*/ 0 w 1514"/>
                <a:gd name="T83" fmla="*/ 0 h 1739"/>
                <a:gd name="T84" fmla="*/ 0 w 1514"/>
                <a:gd name="T85" fmla="*/ 0 h 1739"/>
                <a:gd name="T86" fmla="*/ 0 w 1514"/>
                <a:gd name="T87" fmla="*/ 0 h 1739"/>
                <a:gd name="T88" fmla="*/ 0 w 1514"/>
                <a:gd name="T89" fmla="*/ 0 h 1739"/>
                <a:gd name="T90" fmla="*/ 0 w 1514"/>
                <a:gd name="T91" fmla="*/ 0 h 1739"/>
                <a:gd name="T92" fmla="*/ 0 w 1514"/>
                <a:gd name="T93" fmla="*/ 0 h 1739"/>
                <a:gd name="T94" fmla="*/ 0 w 1514"/>
                <a:gd name="T95" fmla="*/ 0 h 1739"/>
                <a:gd name="T96" fmla="*/ 0 w 1514"/>
                <a:gd name="T97" fmla="*/ 0 h 1739"/>
                <a:gd name="T98" fmla="*/ 0 w 1514"/>
                <a:gd name="T99" fmla="*/ 0 h 1739"/>
                <a:gd name="T100" fmla="*/ 0 w 1514"/>
                <a:gd name="T101" fmla="*/ 0 h 1739"/>
                <a:gd name="T102" fmla="*/ 0 w 1514"/>
                <a:gd name="T103" fmla="*/ 0 h 1739"/>
                <a:gd name="T104" fmla="*/ 0 w 1514"/>
                <a:gd name="T105" fmla="*/ 0 h 1739"/>
                <a:gd name="T106" fmla="*/ 0 w 1514"/>
                <a:gd name="T107" fmla="*/ 0 h 1739"/>
                <a:gd name="T108" fmla="*/ 0 w 1514"/>
                <a:gd name="T109" fmla="*/ 0 h 1739"/>
                <a:gd name="T110" fmla="*/ 0 w 1514"/>
                <a:gd name="T111" fmla="*/ 0 h 1739"/>
                <a:gd name="T112" fmla="*/ 0 w 1514"/>
                <a:gd name="T113" fmla="*/ 0 h 1739"/>
                <a:gd name="T114" fmla="*/ 0 w 1514"/>
                <a:gd name="T115" fmla="*/ 0 h 1739"/>
                <a:gd name="T116" fmla="*/ 0 w 1514"/>
                <a:gd name="T117" fmla="*/ 0 h 1739"/>
                <a:gd name="T118" fmla="*/ 0 w 1514"/>
                <a:gd name="T119" fmla="*/ 0 h 1739"/>
                <a:gd name="T120" fmla="*/ 0 w 1514"/>
                <a:gd name="T121" fmla="*/ 0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1816" y="1445"/>
              <a:ext cx="89" cy="103"/>
            </a:xfrm>
            <a:custGeom>
              <a:avLst/>
              <a:gdLst>
                <a:gd name="T0" fmla="*/ 0 w 1515"/>
                <a:gd name="T1" fmla="*/ 0 h 1739"/>
                <a:gd name="T2" fmla="*/ 0 w 1515"/>
                <a:gd name="T3" fmla="*/ 0 h 1739"/>
                <a:gd name="T4" fmla="*/ 0 w 1515"/>
                <a:gd name="T5" fmla="*/ 0 h 1739"/>
                <a:gd name="T6" fmla="*/ 0 w 1515"/>
                <a:gd name="T7" fmla="*/ 0 h 1739"/>
                <a:gd name="T8" fmla="*/ 0 w 1515"/>
                <a:gd name="T9" fmla="*/ 0 h 1739"/>
                <a:gd name="T10" fmla="*/ 0 w 1515"/>
                <a:gd name="T11" fmla="*/ 0 h 1739"/>
                <a:gd name="T12" fmla="*/ 0 w 1515"/>
                <a:gd name="T13" fmla="*/ 0 h 1739"/>
                <a:gd name="T14" fmla="*/ 0 w 1515"/>
                <a:gd name="T15" fmla="*/ 0 h 1739"/>
                <a:gd name="T16" fmla="*/ 0 w 1515"/>
                <a:gd name="T17" fmla="*/ 0 h 1739"/>
                <a:gd name="T18" fmla="*/ 0 w 1515"/>
                <a:gd name="T19" fmla="*/ 0 h 1739"/>
                <a:gd name="T20" fmla="*/ 0 w 1515"/>
                <a:gd name="T21" fmla="*/ 0 h 1739"/>
                <a:gd name="T22" fmla="*/ 0 w 1515"/>
                <a:gd name="T23" fmla="*/ 0 h 1739"/>
                <a:gd name="T24" fmla="*/ 0 w 1515"/>
                <a:gd name="T25" fmla="*/ 0 h 1739"/>
                <a:gd name="T26" fmla="*/ 0 w 1515"/>
                <a:gd name="T27" fmla="*/ 0 h 1739"/>
                <a:gd name="T28" fmla="*/ 0 w 1515"/>
                <a:gd name="T29" fmla="*/ 0 h 1739"/>
                <a:gd name="T30" fmla="*/ 0 w 1515"/>
                <a:gd name="T31" fmla="*/ 0 h 1739"/>
                <a:gd name="T32" fmla="*/ 0 w 1515"/>
                <a:gd name="T33" fmla="*/ 0 h 1739"/>
                <a:gd name="T34" fmla="*/ 0 w 1515"/>
                <a:gd name="T35" fmla="*/ 0 h 1739"/>
                <a:gd name="T36" fmla="*/ 0 w 1515"/>
                <a:gd name="T37" fmla="*/ 0 h 1739"/>
                <a:gd name="T38" fmla="*/ 0 w 1515"/>
                <a:gd name="T39" fmla="*/ 0 h 1739"/>
                <a:gd name="T40" fmla="*/ 0 w 1515"/>
                <a:gd name="T41" fmla="*/ 0 h 1739"/>
                <a:gd name="T42" fmla="*/ 0 w 1515"/>
                <a:gd name="T43" fmla="*/ 0 h 1739"/>
                <a:gd name="T44" fmla="*/ 0 w 1515"/>
                <a:gd name="T45" fmla="*/ 0 h 1739"/>
                <a:gd name="T46" fmla="*/ 0 w 1515"/>
                <a:gd name="T47" fmla="*/ 0 h 1739"/>
                <a:gd name="T48" fmla="*/ 0 w 1515"/>
                <a:gd name="T49" fmla="*/ 0 h 1739"/>
                <a:gd name="T50" fmla="*/ 0 w 1515"/>
                <a:gd name="T51" fmla="*/ 0 h 1739"/>
                <a:gd name="T52" fmla="*/ 0 w 1515"/>
                <a:gd name="T53" fmla="*/ 0 h 1739"/>
                <a:gd name="T54" fmla="*/ 0 w 1515"/>
                <a:gd name="T55" fmla="*/ 0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2536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2464" y="1706"/>
              <a:ext cx="56" cy="62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2392" y="1706"/>
              <a:ext cx="60" cy="67"/>
            </a:xfrm>
            <a:custGeom>
              <a:avLst/>
              <a:gdLst>
                <a:gd name="T0" fmla="*/ 0 w 1022"/>
                <a:gd name="T1" fmla="*/ 0 h 1146"/>
                <a:gd name="T2" fmla="*/ 0 w 1022"/>
                <a:gd name="T3" fmla="*/ 0 h 1146"/>
                <a:gd name="T4" fmla="*/ 0 w 1022"/>
                <a:gd name="T5" fmla="*/ 0 h 1146"/>
                <a:gd name="T6" fmla="*/ 0 w 1022"/>
                <a:gd name="T7" fmla="*/ 0 h 1146"/>
                <a:gd name="T8" fmla="*/ 0 w 1022"/>
                <a:gd name="T9" fmla="*/ 0 h 1146"/>
                <a:gd name="T10" fmla="*/ 0 w 1022"/>
                <a:gd name="T11" fmla="*/ 0 h 1146"/>
                <a:gd name="T12" fmla="*/ 0 w 1022"/>
                <a:gd name="T13" fmla="*/ 0 h 1146"/>
                <a:gd name="T14" fmla="*/ 0 w 1022"/>
                <a:gd name="T15" fmla="*/ 0 h 1146"/>
                <a:gd name="T16" fmla="*/ 0 w 1022"/>
                <a:gd name="T17" fmla="*/ 0 h 1146"/>
                <a:gd name="T18" fmla="*/ 0 w 1022"/>
                <a:gd name="T19" fmla="*/ 0 h 1146"/>
                <a:gd name="T20" fmla="*/ 0 w 1022"/>
                <a:gd name="T21" fmla="*/ 0 h 1146"/>
                <a:gd name="T22" fmla="*/ 0 w 1022"/>
                <a:gd name="T23" fmla="*/ 0 h 1146"/>
                <a:gd name="T24" fmla="*/ 0 w 1022"/>
                <a:gd name="T25" fmla="*/ 0 h 1146"/>
                <a:gd name="T26" fmla="*/ 0 w 1022"/>
                <a:gd name="T27" fmla="*/ 0 h 1146"/>
                <a:gd name="T28" fmla="*/ 0 w 1022"/>
                <a:gd name="T29" fmla="*/ 0 h 1146"/>
                <a:gd name="T30" fmla="*/ 0 w 1022"/>
                <a:gd name="T31" fmla="*/ 0 h 1146"/>
                <a:gd name="T32" fmla="*/ 0 w 1022"/>
                <a:gd name="T33" fmla="*/ 0 h 1146"/>
                <a:gd name="T34" fmla="*/ 0 w 1022"/>
                <a:gd name="T35" fmla="*/ 0 h 1146"/>
                <a:gd name="T36" fmla="*/ 0 w 1022"/>
                <a:gd name="T37" fmla="*/ 0 h 1146"/>
                <a:gd name="T38" fmla="*/ 0 w 1022"/>
                <a:gd name="T39" fmla="*/ 0 h 1146"/>
                <a:gd name="T40" fmla="*/ 0 w 1022"/>
                <a:gd name="T41" fmla="*/ 0 h 1146"/>
                <a:gd name="T42" fmla="*/ 0 w 1022"/>
                <a:gd name="T43" fmla="*/ 0 h 1146"/>
                <a:gd name="T44" fmla="*/ 0 w 1022"/>
                <a:gd name="T45" fmla="*/ 0 h 1146"/>
                <a:gd name="T46" fmla="*/ 0 w 1022"/>
                <a:gd name="T47" fmla="*/ 0 h 1146"/>
                <a:gd name="T48" fmla="*/ 0 w 1022"/>
                <a:gd name="T49" fmla="*/ 0 h 1146"/>
                <a:gd name="T50" fmla="*/ 0 w 1022"/>
                <a:gd name="T51" fmla="*/ 0 h 1146"/>
                <a:gd name="T52" fmla="*/ 0 w 1022"/>
                <a:gd name="T53" fmla="*/ 0 h 1146"/>
                <a:gd name="T54" fmla="*/ 0 w 1022"/>
                <a:gd name="T55" fmla="*/ 0 h 1146"/>
                <a:gd name="T56" fmla="*/ 0 w 1022"/>
                <a:gd name="T57" fmla="*/ 0 h 1146"/>
                <a:gd name="T58" fmla="*/ 0 w 1022"/>
                <a:gd name="T59" fmla="*/ 0 h 1146"/>
                <a:gd name="T60" fmla="*/ 0 w 1022"/>
                <a:gd name="T61" fmla="*/ 0 h 1146"/>
                <a:gd name="T62" fmla="*/ 0 w 1022"/>
                <a:gd name="T63" fmla="*/ 0 h 1146"/>
                <a:gd name="T64" fmla="*/ 0 w 1022"/>
                <a:gd name="T65" fmla="*/ 0 h 1146"/>
                <a:gd name="T66" fmla="*/ 0 w 1022"/>
                <a:gd name="T67" fmla="*/ 0 h 1146"/>
                <a:gd name="T68" fmla="*/ 0 w 1022"/>
                <a:gd name="T69" fmla="*/ 0 h 1146"/>
                <a:gd name="T70" fmla="*/ 0 w 1022"/>
                <a:gd name="T71" fmla="*/ 0 h 1146"/>
                <a:gd name="T72" fmla="*/ 0 w 1022"/>
                <a:gd name="T73" fmla="*/ 0 h 1146"/>
                <a:gd name="T74" fmla="*/ 0 w 1022"/>
                <a:gd name="T75" fmla="*/ 0 h 1146"/>
                <a:gd name="T76" fmla="*/ 0 w 1022"/>
                <a:gd name="T77" fmla="*/ 0 h 1146"/>
                <a:gd name="T78" fmla="*/ 0 w 1022"/>
                <a:gd name="T79" fmla="*/ 0 h 1146"/>
                <a:gd name="T80" fmla="*/ 0 w 1022"/>
                <a:gd name="T81" fmla="*/ 0 h 1146"/>
                <a:gd name="T82" fmla="*/ 0 w 1022"/>
                <a:gd name="T83" fmla="*/ 0 h 1146"/>
                <a:gd name="T84" fmla="*/ 0 w 1022"/>
                <a:gd name="T85" fmla="*/ 0 h 1146"/>
                <a:gd name="T86" fmla="*/ 0 w 1022"/>
                <a:gd name="T87" fmla="*/ 0 h 1146"/>
                <a:gd name="T88" fmla="*/ 0 w 1022"/>
                <a:gd name="T89" fmla="*/ 0 h 1146"/>
                <a:gd name="T90" fmla="*/ 0 w 1022"/>
                <a:gd name="T91" fmla="*/ 0 h 1146"/>
                <a:gd name="T92" fmla="*/ 0 w 1022"/>
                <a:gd name="T93" fmla="*/ 0 h 1146"/>
                <a:gd name="T94" fmla="*/ 0 w 1022"/>
                <a:gd name="T95" fmla="*/ 0 h 1146"/>
                <a:gd name="T96" fmla="*/ 0 w 1022"/>
                <a:gd name="T97" fmla="*/ 0 h 1146"/>
                <a:gd name="T98" fmla="*/ 0 w 1022"/>
                <a:gd name="T99" fmla="*/ 0 h 1146"/>
                <a:gd name="T100" fmla="*/ 0 w 1022"/>
                <a:gd name="T101" fmla="*/ 0 h 1146"/>
                <a:gd name="T102" fmla="*/ 0 w 1022"/>
                <a:gd name="T103" fmla="*/ 0 h 1146"/>
                <a:gd name="T104" fmla="*/ 0 w 1022"/>
                <a:gd name="T105" fmla="*/ 0 h 1146"/>
                <a:gd name="T106" fmla="*/ 0 w 1022"/>
                <a:gd name="T107" fmla="*/ 0 h 1146"/>
                <a:gd name="T108" fmla="*/ 0 w 1022"/>
                <a:gd name="T109" fmla="*/ 0 h 1146"/>
                <a:gd name="T110" fmla="*/ 0 w 1022"/>
                <a:gd name="T111" fmla="*/ 0 h 1146"/>
                <a:gd name="T112" fmla="*/ 0 w 1022"/>
                <a:gd name="T113" fmla="*/ 0 h 1146"/>
                <a:gd name="T114" fmla="*/ 0 w 1022"/>
                <a:gd name="T115" fmla="*/ 0 h 1146"/>
                <a:gd name="T116" fmla="*/ 0 w 1022"/>
                <a:gd name="T117" fmla="*/ 0 h 1146"/>
                <a:gd name="T118" fmla="*/ 0 w 1022"/>
                <a:gd name="T119" fmla="*/ 0 h 1146"/>
                <a:gd name="T120" fmla="*/ 0 w 1022"/>
                <a:gd name="T121" fmla="*/ 0 h 1146"/>
                <a:gd name="T122" fmla="*/ 0 w 1022"/>
                <a:gd name="T123" fmla="*/ 0 h 1146"/>
                <a:gd name="T124" fmla="*/ 0 w 1022"/>
                <a:gd name="T125" fmla="*/ 0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0" name="Freeform 16"/>
            <p:cNvSpPr>
              <a:spLocks noEditPoints="1"/>
            </p:cNvSpPr>
            <p:nvPr userDrawn="1"/>
          </p:nvSpPr>
          <p:spPr bwMode="auto">
            <a:xfrm>
              <a:off x="2324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2276" y="1706"/>
              <a:ext cx="46" cy="62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2203" y="1706"/>
              <a:ext cx="56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3" name="Freeform 19"/>
            <p:cNvSpPr>
              <a:spLocks noEditPoints="1"/>
            </p:cNvSpPr>
            <p:nvPr userDrawn="1"/>
          </p:nvSpPr>
          <p:spPr bwMode="auto">
            <a:xfrm>
              <a:off x="2117" y="1706"/>
              <a:ext cx="74" cy="62"/>
            </a:xfrm>
            <a:custGeom>
              <a:avLst/>
              <a:gdLst>
                <a:gd name="T0" fmla="*/ 0 w 1268"/>
                <a:gd name="T1" fmla="*/ 0 h 1081"/>
                <a:gd name="T2" fmla="*/ 0 w 1268"/>
                <a:gd name="T3" fmla="*/ 0 h 1081"/>
                <a:gd name="T4" fmla="*/ 0 w 1268"/>
                <a:gd name="T5" fmla="*/ 0 h 1081"/>
                <a:gd name="T6" fmla="*/ 0 w 1268"/>
                <a:gd name="T7" fmla="*/ 0 h 1081"/>
                <a:gd name="T8" fmla="*/ 0 w 1268"/>
                <a:gd name="T9" fmla="*/ 0 h 1081"/>
                <a:gd name="T10" fmla="*/ 0 w 1268"/>
                <a:gd name="T11" fmla="*/ 0 h 1081"/>
                <a:gd name="T12" fmla="*/ 0 w 1268"/>
                <a:gd name="T13" fmla="*/ 0 h 1081"/>
                <a:gd name="T14" fmla="*/ 0 w 1268"/>
                <a:gd name="T15" fmla="*/ 0 h 1081"/>
                <a:gd name="T16" fmla="*/ 0 w 1268"/>
                <a:gd name="T17" fmla="*/ 0 h 1081"/>
                <a:gd name="T18" fmla="*/ 0 w 1268"/>
                <a:gd name="T19" fmla="*/ 0 h 1081"/>
                <a:gd name="T20" fmla="*/ 0 w 1268"/>
                <a:gd name="T21" fmla="*/ 0 h 1081"/>
                <a:gd name="T22" fmla="*/ 0 w 1268"/>
                <a:gd name="T23" fmla="*/ 0 h 1081"/>
                <a:gd name="T24" fmla="*/ 0 w 1268"/>
                <a:gd name="T25" fmla="*/ 0 h 1081"/>
                <a:gd name="T26" fmla="*/ 0 w 1268"/>
                <a:gd name="T27" fmla="*/ 0 h 1081"/>
                <a:gd name="T28" fmla="*/ 0 w 1268"/>
                <a:gd name="T29" fmla="*/ 0 h 1081"/>
                <a:gd name="T30" fmla="*/ 0 w 1268"/>
                <a:gd name="T31" fmla="*/ 0 h 1081"/>
                <a:gd name="T32" fmla="*/ 0 w 1268"/>
                <a:gd name="T33" fmla="*/ 0 h 1081"/>
                <a:gd name="T34" fmla="*/ 0 w 1268"/>
                <a:gd name="T35" fmla="*/ 0 h 1081"/>
                <a:gd name="T36" fmla="*/ 0 w 1268"/>
                <a:gd name="T37" fmla="*/ 0 h 1081"/>
                <a:gd name="T38" fmla="*/ 0 w 1268"/>
                <a:gd name="T39" fmla="*/ 0 h 1081"/>
                <a:gd name="T40" fmla="*/ 0 w 1268"/>
                <a:gd name="T41" fmla="*/ 0 h 1081"/>
                <a:gd name="T42" fmla="*/ 0 w 1268"/>
                <a:gd name="T43" fmla="*/ 0 h 1081"/>
                <a:gd name="T44" fmla="*/ 0 w 1268"/>
                <a:gd name="T45" fmla="*/ 0 h 1081"/>
                <a:gd name="T46" fmla="*/ 0 w 1268"/>
                <a:gd name="T47" fmla="*/ 0 h 1081"/>
                <a:gd name="T48" fmla="*/ 0 w 1268"/>
                <a:gd name="T49" fmla="*/ 0 h 1081"/>
                <a:gd name="T50" fmla="*/ 0 w 1268"/>
                <a:gd name="T51" fmla="*/ 0 h 1081"/>
                <a:gd name="T52" fmla="*/ 0 w 1268"/>
                <a:gd name="T53" fmla="*/ 0 h 1081"/>
                <a:gd name="T54" fmla="*/ 0 w 1268"/>
                <a:gd name="T55" fmla="*/ 0 h 1081"/>
                <a:gd name="T56" fmla="*/ 0 w 1268"/>
                <a:gd name="T57" fmla="*/ 0 h 1081"/>
                <a:gd name="T58" fmla="*/ 0 w 1268"/>
                <a:gd name="T59" fmla="*/ 0 h 1081"/>
                <a:gd name="T60" fmla="*/ 0 w 1268"/>
                <a:gd name="T61" fmla="*/ 0 h 1081"/>
                <a:gd name="T62" fmla="*/ 0 w 1268"/>
                <a:gd name="T63" fmla="*/ 0 h 1081"/>
                <a:gd name="T64" fmla="*/ 0 w 1268"/>
                <a:gd name="T65" fmla="*/ 0 h 1081"/>
                <a:gd name="T66" fmla="*/ 0 w 1268"/>
                <a:gd name="T67" fmla="*/ 0 h 1081"/>
                <a:gd name="T68" fmla="*/ 0 w 1268"/>
                <a:gd name="T69" fmla="*/ 0 h 1081"/>
                <a:gd name="T70" fmla="*/ 0 w 1268"/>
                <a:gd name="T71" fmla="*/ 0 h 1081"/>
                <a:gd name="T72" fmla="*/ 0 w 1268"/>
                <a:gd name="T73" fmla="*/ 0 h 1081"/>
                <a:gd name="T74" fmla="*/ 0 w 1268"/>
                <a:gd name="T75" fmla="*/ 0 h 1081"/>
                <a:gd name="T76" fmla="*/ 0 w 1268"/>
                <a:gd name="T77" fmla="*/ 0 h 1081"/>
                <a:gd name="T78" fmla="*/ 0 w 1268"/>
                <a:gd name="T79" fmla="*/ 0 h 1081"/>
                <a:gd name="T80" fmla="*/ 0 w 1268"/>
                <a:gd name="T81" fmla="*/ 0 h 1081"/>
                <a:gd name="T82" fmla="*/ 0 w 1268"/>
                <a:gd name="T83" fmla="*/ 0 h 1081"/>
                <a:gd name="T84" fmla="*/ 0 w 1268"/>
                <a:gd name="T85" fmla="*/ 0 h 1081"/>
                <a:gd name="T86" fmla="*/ 0 w 1268"/>
                <a:gd name="T87" fmla="*/ 0 h 1081"/>
                <a:gd name="T88" fmla="*/ 0 w 1268"/>
                <a:gd name="T89" fmla="*/ 0 h 1081"/>
                <a:gd name="T90" fmla="*/ 0 w 1268"/>
                <a:gd name="T91" fmla="*/ 0 h 1081"/>
                <a:gd name="T92" fmla="*/ 0 w 1268"/>
                <a:gd name="T93" fmla="*/ 0 h 1081"/>
                <a:gd name="T94" fmla="*/ 0 w 1268"/>
                <a:gd name="T95" fmla="*/ 0 h 1081"/>
                <a:gd name="T96" fmla="*/ 0 w 1268"/>
                <a:gd name="T97" fmla="*/ 0 h 1081"/>
                <a:gd name="T98" fmla="*/ 0 w 1268"/>
                <a:gd name="T99" fmla="*/ 0 h 1081"/>
                <a:gd name="T100" fmla="*/ 0 w 1268"/>
                <a:gd name="T101" fmla="*/ 0 h 1081"/>
                <a:gd name="T102" fmla="*/ 0 w 1268"/>
                <a:gd name="T103" fmla="*/ 0 h 1081"/>
                <a:gd name="T104" fmla="*/ 0 w 1268"/>
                <a:gd name="T105" fmla="*/ 0 h 1081"/>
                <a:gd name="T106" fmla="*/ 0 w 1268"/>
                <a:gd name="T107" fmla="*/ 0 h 1081"/>
                <a:gd name="T108" fmla="*/ 0 w 1268"/>
                <a:gd name="T109" fmla="*/ 0 h 1081"/>
                <a:gd name="T110" fmla="*/ 0 w 1268"/>
                <a:gd name="T111" fmla="*/ 0 h 1081"/>
                <a:gd name="T112" fmla="*/ 0 w 1268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4" name="Freeform 20"/>
            <p:cNvSpPr>
              <a:spLocks/>
            </p:cNvSpPr>
            <p:nvPr userDrawn="1"/>
          </p:nvSpPr>
          <p:spPr bwMode="auto">
            <a:xfrm>
              <a:off x="2049" y="1706"/>
              <a:ext cx="55" cy="62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5" name="Freeform 21"/>
            <p:cNvSpPr>
              <a:spLocks/>
            </p:cNvSpPr>
            <p:nvPr userDrawn="1"/>
          </p:nvSpPr>
          <p:spPr bwMode="auto">
            <a:xfrm>
              <a:off x="1981" y="1706"/>
              <a:ext cx="59" cy="62"/>
            </a:xfrm>
            <a:custGeom>
              <a:avLst/>
              <a:gdLst>
                <a:gd name="T0" fmla="*/ 0 w 1000"/>
                <a:gd name="T1" fmla="*/ 0 h 1081"/>
                <a:gd name="T2" fmla="*/ 0 w 1000"/>
                <a:gd name="T3" fmla="*/ 0 h 1081"/>
                <a:gd name="T4" fmla="*/ 0 w 1000"/>
                <a:gd name="T5" fmla="*/ 0 h 1081"/>
                <a:gd name="T6" fmla="*/ 0 w 1000"/>
                <a:gd name="T7" fmla="*/ 0 h 1081"/>
                <a:gd name="T8" fmla="*/ 0 w 1000"/>
                <a:gd name="T9" fmla="*/ 0 h 1081"/>
                <a:gd name="T10" fmla="*/ 0 w 1000"/>
                <a:gd name="T11" fmla="*/ 0 h 1081"/>
                <a:gd name="T12" fmla="*/ 0 w 1000"/>
                <a:gd name="T13" fmla="*/ 0 h 1081"/>
                <a:gd name="T14" fmla="*/ 0 w 1000"/>
                <a:gd name="T15" fmla="*/ 0 h 1081"/>
                <a:gd name="T16" fmla="*/ 0 w 1000"/>
                <a:gd name="T17" fmla="*/ 0 h 1081"/>
                <a:gd name="T18" fmla="*/ 0 w 1000"/>
                <a:gd name="T19" fmla="*/ 0 h 1081"/>
                <a:gd name="T20" fmla="*/ 0 w 1000"/>
                <a:gd name="T21" fmla="*/ 0 h 1081"/>
                <a:gd name="T22" fmla="*/ 0 w 1000"/>
                <a:gd name="T23" fmla="*/ 0 h 1081"/>
                <a:gd name="T24" fmla="*/ 0 w 1000"/>
                <a:gd name="T25" fmla="*/ 0 h 1081"/>
                <a:gd name="T26" fmla="*/ 0 w 1000"/>
                <a:gd name="T27" fmla="*/ 0 h 1081"/>
                <a:gd name="T28" fmla="*/ 0 w 1000"/>
                <a:gd name="T29" fmla="*/ 0 h 1081"/>
                <a:gd name="T30" fmla="*/ 0 w 1000"/>
                <a:gd name="T31" fmla="*/ 0 h 1081"/>
                <a:gd name="T32" fmla="*/ 0 w 1000"/>
                <a:gd name="T33" fmla="*/ 0 h 1081"/>
                <a:gd name="T34" fmla="*/ 0 w 1000"/>
                <a:gd name="T35" fmla="*/ 0 h 1081"/>
                <a:gd name="T36" fmla="*/ 0 w 1000"/>
                <a:gd name="T37" fmla="*/ 0 h 1081"/>
                <a:gd name="T38" fmla="*/ 0 w 1000"/>
                <a:gd name="T39" fmla="*/ 0 h 1081"/>
                <a:gd name="T40" fmla="*/ 0 w 1000"/>
                <a:gd name="T41" fmla="*/ 0 h 1081"/>
                <a:gd name="T42" fmla="*/ 0 w 1000"/>
                <a:gd name="T43" fmla="*/ 0 h 1081"/>
                <a:gd name="T44" fmla="*/ 0 w 1000"/>
                <a:gd name="T45" fmla="*/ 0 h 1081"/>
                <a:gd name="T46" fmla="*/ 0 w 1000"/>
                <a:gd name="T47" fmla="*/ 0 h 1081"/>
                <a:gd name="T48" fmla="*/ 0 w 1000"/>
                <a:gd name="T49" fmla="*/ 0 h 1081"/>
                <a:gd name="T50" fmla="*/ 0 w 1000"/>
                <a:gd name="T51" fmla="*/ 0 h 1081"/>
                <a:gd name="T52" fmla="*/ 0 w 1000"/>
                <a:gd name="T53" fmla="*/ 0 h 1081"/>
                <a:gd name="T54" fmla="*/ 0 w 1000"/>
                <a:gd name="T55" fmla="*/ 0 h 1081"/>
                <a:gd name="T56" fmla="*/ 0 w 1000"/>
                <a:gd name="T57" fmla="*/ 0 h 1081"/>
                <a:gd name="T58" fmla="*/ 0 w 1000"/>
                <a:gd name="T59" fmla="*/ 0 h 1081"/>
                <a:gd name="T60" fmla="*/ 0 w 1000"/>
                <a:gd name="T61" fmla="*/ 0 h 1081"/>
                <a:gd name="T62" fmla="*/ 0 w 1000"/>
                <a:gd name="T63" fmla="*/ 0 h 1081"/>
                <a:gd name="T64" fmla="*/ 0 w 1000"/>
                <a:gd name="T65" fmla="*/ 0 h 1081"/>
                <a:gd name="T66" fmla="*/ 0 w 1000"/>
                <a:gd name="T67" fmla="*/ 0 h 1081"/>
                <a:gd name="T68" fmla="*/ 0 w 1000"/>
                <a:gd name="T69" fmla="*/ 0 h 1081"/>
                <a:gd name="T70" fmla="*/ 0 w 1000"/>
                <a:gd name="T71" fmla="*/ 0 h 1081"/>
                <a:gd name="T72" fmla="*/ 0 w 1000"/>
                <a:gd name="T73" fmla="*/ 0 h 1081"/>
                <a:gd name="T74" fmla="*/ 0 w 1000"/>
                <a:gd name="T75" fmla="*/ 0 h 1081"/>
                <a:gd name="T76" fmla="*/ 0 w 1000"/>
                <a:gd name="T77" fmla="*/ 0 h 1081"/>
                <a:gd name="T78" fmla="*/ 0 w 1000"/>
                <a:gd name="T79" fmla="*/ 0 h 1081"/>
                <a:gd name="T80" fmla="*/ 0 w 1000"/>
                <a:gd name="T81" fmla="*/ 0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6" name="Freeform 22"/>
            <p:cNvSpPr>
              <a:spLocks noEditPoints="1"/>
            </p:cNvSpPr>
            <p:nvPr userDrawn="1"/>
          </p:nvSpPr>
          <p:spPr bwMode="auto">
            <a:xfrm>
              <a:off x="1921" y="1704"/>
              <a:ext cx="59" cy="65"/>
            </a:xfrm>
            <a:custGeom>
              <a:avLst/>
              <a:gdLst>
                <a:gd name="T0" fmla="*/ 0 w 1001"/>
                <a:gd name="T1" fmla="*/ 0 h 1103"/>
                <a:gd name="T2" fmla="*/ 0 w 1001"/>
                <a:gd name="T3" fmla="*/ 0 h 1103"/>
                <a:gd name="T4" fmla="*/ 0 w 1001"/>
                <a:gd name="T5" fmla="*/ 0 h 1103"/>
                <a:gd name="T6" fmla="*/ 0 w 1001"/>
                <a:gd name="T7" fmla="*/ 0 h 1103"/>
                <a:gd name="T8" fmla="*/ 0 w 1001"/>
                <a:gd name="T9" fmla="*/ 0 h 1103"/>
                <a:gd name="T10" fmla="*/ 0 w 1001"/>
                <a:gd name="T11" fmla="*/ 0 h 1103"/>
                <a:gd name="T12" fmla="*/ 0 w 1001"/>
                <a:gd name="T13" fmla="*/ 0 h 1103"/>
                <a:gd name="T14" fmla="*/ 0 w 1001"/>
                <a:gd name="T15" fmla="*/ 0 h 1103"/>
                <a:gd name="T16" fmla="*/ 0 w 1001"/>
                <a:gd name="T17" fmla="*/ 0 h 1103"/>
                <a:gd name="T18" fmla="*/ 0 w 1001"/>
                <a:gd name="T19" fmla="*/ 0 h 1103"/>
                <a:gd name="T20" fmla="*/ 0 w 1001"/>
                <a:gd name="T21" fmla="*/ 0 h 1103"/>
                <a:gd name="T22" fmla="*/ 0 w 1001"/>
                <a:gd name="T23" fmla="*/ 0 h 1103"/>
                <a:gd name="T24" fmla="*/ 0 w 1001"/>
                <a:gd name="T25" fmla="*/ 0 h 1103"/>
                <a:gd name="T26" fmla="*/ 0 w 1001"/>
                <a:gd name="T27" fmla="*/ 0 h 1103"/>
                <a:gd name="T28" fmla="*/ 0 w 1001"/>
                <a:gd name="T29" fmla="*/ 0 h 1103"/>
                <a:gd name="T30" fmla="*/ 0 w 1001"/>
                <a:gd name="T31" fmla="*/ 0 h 1103"/>
                <a:gd name="T32" fmla="*/ 0 w 1001"/>
                <a:gd name="T33" fmla="*/ 0 h 1103"/>
                <a:gd name="T34" fmla="*/ 0 w 1001"/>
                <a:gd name="T35" fmla="*/ 0 h 1103"/>
                <a:gd name="T36" fmla="*/ 0 w 1001"/>
                <a:gd name="T37" fmla="*/ 0 h 1103"/>
                <a:gd name="T38" fmla="*/ 0 w 1001"/>
                <a:gd name="T39" fmla="*/ 0 h 1103"/>
                <a:gd name="T40" fmla="*/ 0 w 1001"/>
                <a:gd name="T41" fmla="*/ 0 h 1103"/>
                <a:gd name="T42" fmla="*/ 0 w 1001"/>
                <a:gd name="T43" fmla="*/ 0 h 1103"/>
                <a:gd name="T44" fmla="*/ 0 w 1001"/>
                <a:gd name="T45" fmla="*/ 0 h 1103"/>
                <a:gd name="T46" fmla="*/ 0 w 1001"/>
                <a:gd name="T47" fmla="*/ 0 h 1103"/>
                <a:gd name="T48" fmla="*/ 0 w 1001"/>
                <a:gd name="T49" fmla="*/ 0 h 1103"/>
                <a:gd name="T50" fmla="*/ 0 w 1001"/>
                <a:gd name="T51" fmla="*/ 0 h 1103"/>
                <a:gd name="T52" fmla="*/ 0 w 1001"/>
                <a:gd name="T53" fmla="*/ 0 h 1103"/>
                <a:gd name="T54" fmla="*/ 0 w 1001"/>
                <a:gd name="T55" fmla="*/ 0 h 1103"/>
                <a:gd name="T56" fmla="*/ 0 w 1001"/>
                <a:gd name="T57" fmla="*/ 0 h 1103"/>
                <a:gd name="T58" fmla="*/ 0 w 1001"/>
                <a:gd name="T59" fmla="*/ 0 h 1103"/>
                <a:gd name="T60" fmla="*/ 0 w 1001"/>
                <a:gd name="T61" fmla="*/ 0 h 1103"/>
                <a:gd name="T62" fmla="*/ 0 w 1001"/>
                <a:gd name="T63" fmla="*/ 0 h 1103"/>
                <a:gd name="T64" fmla="*/ 0 w 1001"/>
                <a:gd name="T65" fmla="*/ 0 h 1103"/>
                <a:gd name="T66" fmla="*/ 0 w 1001"/>
                <a:gd name="T67" fmla="*/ 0 h 1103"/>
                <a:gd name="T68" fmla="*/ 0 w 1001"/>
                <a:gd name="T69" fmla="*/ 0 h 1103"/>
                <a:gd name="T70" fmla="*/ 0 w 1001"/>
                <a:gd name="T71" fmla="*/ 0 h 1103"/>
                <a:gd name="T72" fmla="*/ 0 w 1001"/>
                <a:gd name="T73" fmla="*/ 0 h 1103"/>
                <a:gd name="T74" fmla="*/ 0 w 1001"/>
                <a:gd name="T75" fmla="*/ 0 h 1103"/>
                <a:gd name="T76" fmla="*/ 0 w 1001"/>
                <a:gd name="T77" fmla="*/ 0 h 1103"/>
                <a:gd name="T78" fmla="*/ 0 w 1001"/>
                <a:gd name="T79" fmla="*/ 0 h 1103"/>
                <a:gd name="T80" fmla="*/ 0 w 1001"/>
                <a:gd name="T81" fmla="*/ 0 h 1103"/>
                <a:gd name="T82" fmla="*/ 0 w 1001"/>
                <a:gd name="T83" fmla="*/ 0 h 1103"/>
                <a:gd name="T84" fmla="*/ 0 w 1001"/>
                <a:gd name="T85" fmla="*/ 0 h 1103"/>
                <a:gd name="T86" fmla="*/ 0 w 1001"/>
                <a:gd name="T87" fmla="*/ 0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7" name="Freeform 23"/>
            <p:cNvSpPr>
              <a:spLocks noEditPoints="1"/>
            </p:cNvSpPr>
            <p:nvPr userDrawn="1"/>
          </p:nvSpPr>
          <p:spPr bwMode="auto">
            <a:xfrm>
              <a:off x="1874" y="1706"/>
              <a:ext cx="41" cy="62"/>
            </a:xfrm>
            <a:custGeom>
              <a:avLst/>
              <a:gdLst>
                <a:gd name="T0" fmla="*/ 0 w 708"/>
                <a:gd name="T1" fmla="*/ 0 h 1076"/>
                <a:gd name="T2" fmla="*/ 0 w 708"/>
                <a:gd name="T3" fmla="*/ 0 h 1076"/>
                <a:gd name="T4" fmla="*/ 0 w 708"/>
                <a:gd name="T5" fmla="*/ 0 h 1076"/>
                <a:gd name="T6" fmla="*/ 0 w 708"/>
                <a:gd name="T7" fmla="*/ 0 h 1076"/>
                <a:gd name="T8" fmla="*/ 0 w 708"/>
                <a:gd name="T9" fmla="*/ 0 h 1076"/>
                <a:gd name="T10" fmla="*/ 0 w 708"/>
                <a:gd name="T11" fmla="*/ 0 h 1076"/>
                <a:gd name="T12" fmla="*/ 0 w 708"/>
                <a:gd name="T13" fmla="*/ 0 h 1076"/>
                <a:gd name="T14" fmla="*/ 0 w 708"/>
                <a:gd name="T15" fmla="*/ 0 h 1076"/>
                <a:gd name="T16" fmla="*/ 0 w 708"/>
                <a:gd name="T17" fmla="*/ 0 h 1076"/>
                <a:gd name="T18" fmla="*/ 0 w 708"/>
                <a:gd name="T19" fmla="*/ 0 h 1076"/>
                <a:gd name="T20" fmla="*/ 0 w 708"/>
                <a:gd name="T21" fmla="*/ 0 h 1076"/>
                <a:gd name="T22" fmla="*/ 0 w 708"/>
                <a:gd name="T23" fmla="*/ 0 h 1076"/>
                <a:gd name="T24" fmla="*/ 0 w 708"/>
                <a:gd name="T25" fmla="*/ 0 h 1076"/>
                <a:gd name="T26" fmla="*/ 0 w 708"/>
                <a:gd name="T27" fmla="*/ 0 h 1076"/>
                <a:gd name="T28" fmla="*/ 0 w 708"/>
                <a:gd name="T29" fmla="*/ 0 h 1076"/>
                <a:gd name="T30" fmla="*/ 0 w 708"/>
                <a:gd name="T31" fmla="*/ 0 h 1076"/>
                <a:gd name="T32" fmla="*/ 0 w 708"/>
                <a:gd name="T33" fmla="*/ 0 h 1076"/>
                <a:gd name="T34" fmla="*/ 0 w 708"/>
                <a:gd name="T35" fmla="*/ 0 h 1076"/>
                <a:gd name="T36" fmla="*/ 0 w 708"/>
                <a:gd name="T37" fmla="*/ 0 h 1076"/>
                <a:gd name="T38" fmla="*/ 0 w 708"/>
                <a:gd name="T39" fmla="*/ 0 h 1076"/>
                <a:gd name="T40" fmla="*/ 0 w 708"/>
                <a:gd name="T41" fmla="*/ 0 h 1076"/>
                <a:gd name="T42" fmla="*/ 0 w 708"/>
                <a:gd name="T43" fmla="*/ 0 h 1076"/>
                <a:gd name="T44" fmla="*/ 0 w 708"/>
                <a:gd name="T45" fmla="*/ 0 h 1076"/>
                <a:gd name="T46" fmla="*/ 0 w 708"/>
                <a:gd name="T47" fmla="*/ 0 h 1076"/>
                <a:gd name="T48" fmla="*/ 0 w 708"/>
                <a:gd name="T49" fmla="*/ 0 h 1076"/>
                <a:gd name="T50" fmla="*/ 0 w 708"/>
                <a:gd name="T51" fmla="*/ 0 h 1076"/>
                <a:gd name="T52" fmla="*/ 0 w 708"/>
                <a:gd name="T53" fmla="*/ 0 h 1076"/>
                <a:gd name="T54" fmla="*/ 0 w 708"/>
                <a:gd name="T55" fmla="*/ 0 h 1076"/>
                <a:gd name="T56" fmla="*/ 0 w 708"/>
                <a:gd name="T57" fmla="*/ 0 h 1076"/>
                <a:gd name="T58" fmla="*/ 0 w 708"/>
                <a:gd name="T59" fmla="*/ 0 h 1076"/>
                <a:gd name="T60" fmla="*/ 0 w 708"/>
                <a:gd name="T61" fmla="*/ 0 h 1076"/>
                <a:gd name="T62" fmla="*/ 0 w 708"/>
                <a:gd name="T63" fmla="*/ 0 h 1076"/>
                <a:gd name="T64" fmla="*/ 0 w 708"/>
                <a:gd name="T65" fmla="*/ 0 h 1076"/>
                <a:gd name="T66" fmla="*/ 0 w 708"/>
                <a:gd name="T67" fmla="*/ 0 h 1076"/>
                <a:gd name="T68" fmla="*/ 0 w 708"/>
                <a:gd name="T69" fmla="*/ 0 h 1076"/>
                <a:gd name="T70" fmla="*/ 0 w 708"/>
                <a:gd name="T71" fmla="*/ 0 h 1076"/>
                <a:gd name="T72" fmla="*/ 0 w 708"/>
                <a:gd name="T73" fmla="*/ 0 h 1076"/>
                <a:gd name="T74" fmla="*/ 0 w 708"/>
                <a:gd name="T75" fmla="*/ 0 h 1076"/>
                <a:gd name="T76" fmla="*/ 0 w 708"/>
                <a:gd name="T77" fmla="*/ 0 h 1076"/>
                <a:gd name="T78" fmla="*/ 0 w 708"/>
                <a:gd name="T79" fmla="*/ 0 h 1076"/>
                <a:gd name="T80" fmla="*/ 0 w 708"/>
                <a:gd name="T81" fmla="*/ 0 h 1076"/>
                <a:gd name="T82" fmla="*/ 0 w 708"/>
                <a:gd name="T83" fmla="*/ 0 h 1076"/>
                <a:gd name="T84" fmla="*/ 0 w 708"/>
                <a:gd name="T85" fmla="*/ 0 h 1076"/>
                <a:gd name="T86" fmla="*/ 0 w 708"/>
                <a:gd name="T87" fmla="*/ 0 h 1076"/>
                <a:gd name="T88" fmla="*/ 0 w 708"/>
                <a:gd name="T89" fmla="*/ 0 h 1076"/>
                <a:gd name="T90" fmla="*/ 0 w 708"/>
                <a:gd name="T91" fmla="*/ 0 h 1076"/>
                <a:gd name="T92" fmla="*/ 0 w 708"/>
                <a:gd name="T93" fmla="*/ 0 h 1076"/>
                <a:gd name="T94" fmla="*/ 0 w 708"/>
                <a:gd name="T95" fmla="*/ 0 h 1076"/>
                <a:gd name="T96" fmla="*/ 0 w 708"/>
                <a:gd name="T97" fmla="*/ 0 h 1076"/>
                <a:gd name="T98" fmla="*/ 0 w 708"/>
                <a:gd name="T99" fmla="*/ 0 h 1076"/>
                <a:gd name="T100" fmla="*/ 0 w 708"/>
                <a:gd name="T101" fmla="*/ 0 h 1076"/>
                <a:gd name="T102" fmla="*/ 0 w 708"/>
                <a:gd name="T103" fmla="*/ 0 h 1076"/>
                <a:gd name="T104" fmla="*/ 0 w 708"/>
                <a:gd name="T105" fmla="*/ 0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8" name="Freeform 24"/>
            <p:cNvSpPr>
              <a:spLocks/>
            </p:cNvSpPr>
            <p:nvPr userDrawn="1"/>
          </p:nvSpPr>
          <p:spPr bwMode="auto">
            <a:xfrm>
              <a:off x="1817" y="1706"/>
              <a:ext cx="47" cy="62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29" name="Freeform 25"/>
            <p:cNvSpPr>
              <a:spLocks/>
            </p:cNvSpPr>
            <p:nvPr userDrawn="1"/>
          </p:nvSpPr>
          <p:spPr bwMode="auto">
            <a:xfrm>
              <a:off x="2527" y="1325"/>
              <a:ext cx="38" cy="9"/>
            </a:xfrm>
            <a:custGeom>
              <a:avLst/>
              <a:gdLst>
                <a:gd name="T0" fmla="*/ 0 w 649"/>
                <a:gd name="T1" fmla="*/ 0 h 154"/>
                <a:gd name="T2" fmla="*/ 0 w 649"/>
                <a:gd name="T3" fmla="*/ 0 h 154"/>
                <a:gd name="T4" fmla="*/ 0 w 649"/>
                <a:gd name="T5" fmla="*/ 0 h 154"/>
                <a:gd name="T6" fmla="*/ 0 w 649"/>
                <a:gd name="T7" fmla="*/ 0 h 154"/>
                <a:gd name="T8" fmla="*/ 0 w 649"/>
                <a:gd name="T9" fmla="*/ 0 h 154"/>
                <a:gd name="T10" fmla="*/ 0 w 649"/>
                <a:gd name="T11" fmla="*/ 0 h 154"/>
                <a:gd name="T12" fmla="*/ 0 w 649"/>
                <a:gd name="T13" fmla="*/ 0 h 154"/>
                <a:gd name="T14" fmla="*/ 0 w 649"/>
                <a:gd name="T15" fmla="*/ 0 h 154"/>
                <a:gd name="T16" fmla="*/ 0 w 649"/>
                <a:gd name="T17" fmla="*/ 0 h 154"/>
                <a:gd name="T18" fmla="*/ 0 w 649"/>
                <a:gd name="T19" fmla="*/ 0 h 154"/>
                <a:gd name="T20" fmla="*/ 0 w 649"/>
                <a:gd name="T21" fmla="*/ 0 h 154"/>
                <a:gd name="T22" fmla="*/ 0 w 649"/>
                <a:gd name="T23" fmla="*/ 0 h 154"/>
                <a:gd name="T24" fmla="*/ 0 w 649"/>
                <a:gd name="T25" fmla="*/ 0 h 154"/>
                <a:gd name="T26" fmla="*/ 0 w 649"/>
                <a:gd name="T27" fmla="*/ 0 h 154"/>
                <a:gd name="T28" fmla="*/ 0 w 649"/>
                <a:gd name="T29" fmla="*/ 0 h 154"/>
                <a:gd name="T30" fmla="*/ 0 w 649"/>
                <a:gd name="T31" fmla="*/ 0 h 154"/>
                <a:gd name="T32" fmla="*/ 0 w 649"/>
                <a:gd name="T33" fmla="*/ 0 h 154"/>
                <a:gd name="T34" fmla="*/ 0 w 649"/>
                <a:gd name="T35" fmla="*/ 0 h 154"/>
                <a:gd name="T36" fmla="*/ 0 w 649"/>
                <a:gd name="T37" fmla="*/ 0 h 154"/>
                <a:gd name="T38" fmla="*/ 0 w 649"/>
                <a:gd name="T39" fmla="*/ 0 h 154"/>
                <a:gd name="T40" fmla="*/ 0 w 649"/>
                <a:gd name="T41" fmla="*/ 0 h 154"/>
                <a:gd name="T42" fmla="*/ 0 w 649"/>
                <a:gd name="T43" fmla="*/ 0 h 154"/>
                <a:gd name="T44" fmla="*/ 0 w 649"/>
                <a:gd name="T45" fmla="*/ 0 h 154"/>
                <a:gd name="T46" fmla="*/ 0 w 649"/>
                <a:gd name="T47" fmla="*/ 0 h 154"/>
                <a:gd name="T48" fmla="*/ 0 w 649"/>
                <a:gd name="T49" fmla="*/ 0 h 154"/>
                <a:gd name="T50" fmla="*/ 0 w 649"/>
                <a:gd name="T51" fmla="*/ 0 h 154"/>
                <a:gd name="T52" fmla="*/ 0 w 649"/>
                <a:gd name="T53" fmla="*/ 0 h 154"/>
                <a:gd name="T54" fmla="*/ 0 w 649"/>
                <a:gd name="T55" fmla="*/ 0 h 154"/>
                <a:gd name="T56" fmla="*/ 0 w 649"/>
                <a:gd name="T57" fmla="*/ 0 h 154"/>
                <a:gd name="T58" fmla="*/ 0 w 649"/>
                <a:gd name="T59" fmla="*/ 0 h 154"/>
                <a:gd name="T60" fmla="*/ 0 w 649"/>
                <a:gd name="T61" fmla="*/ 0 h 154"/>
                <a:gd name="T62" fmla="*/ 0 w 649"/>
                <a:gd name="T63" fmla="*/ 0 h 154"/>
                <a:gd name="T64" fmla="*/ 0 w 649"/>
                <a:gd name="T65" fmla="*/ 0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0" name="Freeform 26"/>
            <p:cNvSpPr>
              <a:spLocks/>
            </p:cNvSpPr>
            <p:nvPr userDrawn="1"/>
          </p:nvSpPr>
          <p:spPr bwMode="auto">
            <a:xfrm>
              <a:off x="2518" y="1336"/>
              <a:ext cx="56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1" name="Freeform 27"/>
            <p:cNvSpPr>
              <a:spLocks/>
            </p:cNvSpPr>
            <p:nvPr userDrawn="1"/>
          </p:nvSpPr>
          <p:spPr bwMode="auto">
            <a:xfrm>
              <a:off x="2446" y="1336"/>
              <a:ext cx="55" cy="64"/>
            </a:xfrm>
            <a:custGeom>
              <a:avLst/>
              <a:gdLst>
                <a:gd name="T0" fmla="*/ 0 w 939"/>
                <a:gd name="T1" fmla="*/ 0 h 1080"/>
                <a:gd name="T2" fmla="*/ 0 w 939"/>
                <a:gd name="T3" fmla="*/ 0 h 1080"/>
                <a:gd name="T4" fmla="*/ 0 w 939"/>
                <a:gd name="T5" fmla="*/ 0 h 1080"/>
                <a:gd name="T6" fmla="*/ 0 w 939"/>
                <a:gd name="T7" fmla="*/ 0 h 1080"/>
                <a:gd name="T8" fmla="*/ 0 w 939"/>
                <a:gd name="T9" fmla="*/ 0 h 1080"/>
                <a:gd name="T10" fmla="*/ 0 w 939"/>
                <a:gd name="T11" fmla="*/ 0 h 1080"/>
                <a:gd name="T12" fmla="*/ 0 w 939"/>
                <a:gd name="T13" fmla="*/ 0 h 1080"/>
                <a:gd name="T14" fmla="*/ 0 w 939"/>
                <a:gd name="T15" fmla="*/ 0 h 1080"/>
                <a:gd name="T16" fmla="*/ 0 w 939"/>
                <a:gd name="T17" fmla="*/ 0 h 1080"/>
                <a:gd name="T18" fmla="*/ 0 w 939"/>
                <a:gd name="T19" fmla="*/ 0 h 1080"/>
                <a:gd name="T20" fmla="*/ 0 w 939"/>
                <a:gd name="T21" fmla="*/ 0 h 1080"/>
                <a:gd name="T22" fmla="*/ 0 w 939"/>
                <a:gd name="T23" fmla="*/ 0 h 1080"/>
                <a:gd name="T24" fmla="*/ 0 w 939"/>
                <a:gd name="T25" fmla="*/ 0 h 1080"/>
                <a:gd name="T26" fmla="*/ 0 w 939"/>
                <a:gd name="T27" fmla="*/ 0 h 1080"/>
                <a:gd name="T28" fmla="*/ 0 w 939"/>
                <a:gd name="T29" fmla="*/ 0 h 1080"/>
                <a:gd name="T30" fmla="*/ 0 w 939"/>
                <a:gd name="T31" fmla="*/ 0 h 1080"/>
                <a:gd name="T32" fmla="*/ 0 w 939"/>
                <a:gd name="T33" fmla="*/ 0 h 1080"/>
                <a:gd name="T34" fmla="*/ 0 w 939"/>
                <a:gd name="T35" fmla="*/ 0 h 1080"/>
                <a:gd name="T36" fmla="*/ 0 w 939"/>
                <a:gd name="T37" fmla="*/ 0 h 1080"/>
                <a:gd name="T38" fmla="*/ 0 w 939"/>
                <a:gd name="T39" fmla="*/ 0 h 1080"/>
                <a:gd name="T40" fmla="*/ 0 w 939"/>
                <a:gd name="T41" fmla="*/ 0 h 1080"/>
                <a:gd name="T42" fmla="*/ 0 w 939"/>
                <a:gd name="T43" fmla="*/ 0 h 1080"/>
                <a:gd name="T44" fmla="*/ 0 w 939"/>
                <a:gd name="T45" fmla="*/ 0 h 1080"/>
                <a:gd name="T46" fmla="*/ 0 w 939"/>
                <a:gd name="T47" fmla="*/ 0 h 1080"/>
                <a:gd name="T48" fmla="*/ 0 w 939"/>
                <a:gd name="T49" fmla="*/ 0 h 1080"/>
                <a:gd name="T50" fmla="*/ 0 w 939"/>
                <a:gd name="T51" fmla="*/ 0 h 1080"/>
                <a:gd name="T52" fmla="*/ 0 w 939"/>
                <a:gd name="T53" fmla="*/ 0 h 1080"/>
                <a:gd name="T54" fmla="*/ 0 w 939"/>
                <a:gd name="T55" fmla="*/ 0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2" name="Freeform 28"/>
            <p:cNvSpPr>
              <a:spLocks/>
            </p:cNvSpPr>
            <p:nvPr userDrawn="1"/>
          </p:nvSpPr>
          <p:spPr bwMode="auto">
            <a:xfrm>
              <a:off x="2389" y="1336"/>
              <a:ext cx="46" cy="64"/>
            </a:xfrm>
            <a:custGeom>
              <a:avLst/>
              <a:gdLst>
                <a:gd name="T0" fmla="*/ 0 w 792"/>
                <a:gd name="T1" fmla="*/ 0 h 1081"/>
                <a:gd name="T2" fmla="*/ 0 w 792"/>
                <a:gd name="T3" fmla="*/ 0 h 1081"/>
                <a:gd name="T4" fmla="*/ 0 w 792"/>
                <a:gd name="T5" fmla="*/ 0 h 1081"/>
                <a:gd name="T6" fmla="*/ 0 w 792"/>
                <a:gd name="T7" fmla="*/ 0 h 1081"/>
                <a:gd name="T8" fmla="*/ 0 w 792"/>
                <a:gd name="T9" fmla="*/ 0 h 1081"/>
                <a:gd name="T10" fmla="*/ 0 w 792"/>
                <a:gd name="T11" fmla="*/ 0 h 1081"/>
                <a:gd name="T12" fmla="*/ 0 w 792"/>
                <a:gd name="T13" fmla="*/ 0 h 1081"/>
                <a:gd name="T14" fmla="*/ 0 w 792"/>
                <a:gd name="T15" fmla="*/ 0 h 1081"/>
                <a:gd name="T16" fmla="*/ 0 w 792"/>
                <a:gd name="T17" fmla="*/ 0 h 1081"/>
                <a:gd name="T18" fmla="*/ 0 w 792"/>
                <a:gd name="T19" fmla="*/ 0 h 1081"/>
                <a:gd name="T20" fmla="*/ 0 w 792"/>
                <a:gd name="T21" fmla="*/ 0 h 1081"/>
                <a:gd name="T22" fmla="*/ 0 w 792"/>
                <a:gd name="T23" fmla="*/ 0 h 1081"/>
                <a:gd name="T24" fmla="*/ 0 w 792"/>
                <a:gd name="T25" fmla="*/ 0 h 1081"/>
                <a:gd name="T26" fmla="*/ 0 w 792"/>
                <a:gd name="T27" fmla="*/ 0 h 1081"/>
                <a:gd name="T28" fmla="*/ 0 w 792"/>
                <a:gd name="T29" fmla="*/ 0 h 1081"/>
                <a:gd name="T30" fmla="*/ 0 w 792"/>
                <a:gd name="T31" fmla="*/ 0 h 1081"/>
                <a:gd name="T32" fmla="*/ 0 w 792"/>
                <a:gd name="T33" fmla="*/ 0 h 1081"/>
                <a:gd name="T34" fmla="*/ 0 w 792"/>
                <a:gd name="T35" fmla="*/ 0 h 1081"/>
                <a:gd name="T36" fmla="*/ 0 w 792"/>
                <a:gd name="T37" fmla="*/ 0 h 1081"/>
                <a:gd name="T38" fmla="*/ 0 w 792"/>
                <a:gd name="T39" fmla="*/ 0 h 1081"/>
                <a:gd name="T40" fmla="*/ 0 w 792"/>
                <a:gd name="T41" fmla="*/ 0 h 1081"/>
                <a:gd name="T42" fmla="*/ 0 w 792"/>
                <a:gd name="T43" fmla="*/ 0 h 1081"/>
                <a:gd name="T44" fmla="*/ 0 w 792"/>
                <a:gd name="T45" fmla="*/ 0 h 1081"/>
                <a:gd name="T46" fmla="*/ 0 w 792"/>
                <a:gd name="T47" fmla="*/ 0 h 1081"/>
                <a:gd name="T48" fmla="*/ 0 w 792"/>
                <a:gd name="T49" fmla="*/ 0 h 1081"/>
                <a:gd name="T50" fmla="*/ 0 w 792"/>
                <a:gd name="T51" fmla="*/ 0 h 1081"/>
                <a:gd name="T52" fmla="*/ 0 w 792"/>
                <a:gd name="T53" fmla="*/ 0 h 1081"/>
                <a:gd name="T54" fmla="*/ 0 w 792"/>
                <a:gd name="T55" fmla="*/ 0 h 1081"/>
                <a:gd name="T56" fmla="*/ 0 w 792"/>
                <a:gd name="T57" fmla="*/ 0 h 1081"/>
                <a:gd name="T58" fmla="*/ 0 w 792"/>
                <a:gd name="T59" fmla="*/ 0 h 1081"/>
                <a:gd name="T60" fmla="*/ 0 w 792"/>
                <a:gd name="T61" fmla="*/ 0 h 1081"/>
                <a:gd name="T62" fmla="*/ 0 w 792"/>
                <a:gd name="T63" fmla="*/ 0 h 1081"/>
                <a:gd name="T64" fmla="*/ 0 w 792"/>
                <a:gd name="T65" fmla="*/ 0 h 1081"/>
                <a:gd name="T66" fmla="*/ 0 w 792"/>
                <a:gd name="T67" fmla="*/ 0 h 1081"/>
                <a:gd name="T68" fmla="*/ 0 w 792"/>
                <a:gd name="T69" fmla="*/ 0 h 1081"/>
                <a:gd name="T70" fmla="*/ 0 w 792"/>
                <a:gd name="T71" fmla="*/ 0 h 1081"/>
                <a:gd name="T72" fmla="*/ 0 w 792"/>
                <a:gd name="T73" fmla="*/ 0 h 1081"/>
                <a:gd name="T74" fmla="*/ 0 w 792"/>
                <a:gd name="T75" fmla="*/ 0 h 1081"/>
                <a:gd name="T76" fmla="*/ 0 w 792"/>
                <a:gd name="T77" fmla="*/ 0 h 1081"/>
                <a:gd name="T78" fmla="*/ 0 w 792"/>
                <a:gd name="T79" fmla="*/ 0 h 1081"/>
                <a:gd name="T80" fmla="*/ 0 w 792"/>
                <a:gd name="T81" fmla="*/ 0 h 1081"/>
                <a:gd name="T82" fmla="*/ 0 w 792"/>
                <a:gd name="T83" fmla="*/ 0 h 1081"/>
                <a:gd name="T84" fmla="*/ 0 w 792"/>
                <a:gd name="T85" fmla="*/ 0 h 1081"/>
                <a:gd name="T86" fmla="*/ 0 w 792"/>
                <a:gd name="T87" fmla="*/ 0 h 1081"/>
                <a:gd name="T88" fmla="*/ 0 w 792"/>
                <a:gd name="T89" fmla="*/ 0 h 1081"/>
                <a:gd name="T90" fmla="*/ 0 w 792"/>
                <a:gd name="T91" fmla="*/ 0 h 1081"/>
                <a:gd name="T92" fmla="*/ 0 w 792"/>
                <a:gd name="T93" fmla="*/ 0 h 1081"/>
                <a:gd name="T94" fmla="*/ 0 w 792"/>
                <a:gd name="T95" fmla="*/ 0 h 1081"/>
                <a:gd name="T96" fmla="*/ 0 w 792"/>
                <a:gd name="T97" fmla="*/ 0 h 1081"/>
                <a:gd name="T98" fmla="*/ 0 w 792"/>
                <a:gd name="T99" fmla="*/ 0 h 1081"/>
                <a:gd name="T100" fmla="*/ 0 w 792"/>
                <a:gd name="T101" fmla="*/ 0 h 1081"/>
                <a:gd name="T102" fmla="*/ 0 w 792"/>
                <a:gd name="T103" fmla="*/ 0 h 1081"/>
                <a:gd name="T104" fmla="*/ 0 w 792"/>
                <a:gd name="T105" fmla="*/ 0 h 1081"/>
                <a:gd name="T106" fmla="*/ 0 w 792"/>
                <a:gd name="T107" fmla="*/ 0 h 1081"/>
                <a:gd name="T108" fmla="*/ 0 w 792"/>
                <a:gd name="T109" fmla="*/ 0 h 1081"/>
                <a:gd name="T110" fmla="*/ 0 w 792"/>
                <a:gd name="T111" fmla="*/ 0 h 1081"/>
                <a:gd name="T112" fmla="*/ 0 w 792"/>
                <a:gd name="T113" fmla="*/ 0 h 1081"/>
                <a:gd name="T114" fmla="*/ 0 w 792"/>
                <a:gd name="T115" fmla="*/ 0 h 1081"/>
                <a:gd name="T116" fmla="*/ 0 w 792"/>
                <a:gd name="T117" fmla="*/ 0 h 1081"/>
                <a:gd name="T118" fmla="*/ 0 w 792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3" name="Freeform 29"/>
            <p:cNvSpPr>
              <a:spLocks/>
            </p:cNvSpPr>
            <p:nvPr userDrawn="1"/>
          </p:nvSpPr>
          <p:spPr bwMode="auto">
            <a:xfrm>
              <a:off x="2322" y="1335"/>
              <a:ext cx="55" cy="68"/>
            </a:xfrm>
            <a:custGeom>
              <a:avLst/>
              <a:gdLst>
                <a:gd name="T0" fmla="*/ 0 w 931"/>
                <a:gd name="T1" fmla="*/ 0 h 1122"/>
                <a:gd name="T2" fmla="*/ 0 w 931"/>
                <a:gd name="T3" fmla="*/ 0 h 1122"/>
                <a:gd name="T4" fmla="*/ 0 w 931"/>
                <a:gd name="T5" fmla="*/ 0 h 1122"/>
                <a:gd name="T6" fmla="*/ 0 w 931"/>
                <a:gd name="T7" fmla="*/ 0 h 1122"/>
                <a:gd name="T8" fmla="*/ 0 w 931"/>
                <a:gd name="T9" fmla="*/ 0 h 1122"/>
                <a:gd name="T10" fmla="*/ 0 w 931"/>
                <a:gd name="T11" fmla="*/ 0 h 1122"/>
                <a:gd name="T12" fmla="*/ 0 w 931"/>
                <a:gd name="T13" fmla="*/ 0 h 1122"/>
                <a:gd name="T14" fmla="*/ 0 w 931"/>
                <a:gd name="T15" fmla="*/ 0 h 1122"/>
                <a:gd name="T16" fmla="*/ 0 w 931"/>
                <a:gd name="T17" fmla="*/ 0 h 1122"/>
                <a:gd name="T18" fmla="*/ 0 w 931"/>
                <a:gd name="T19" fmla="*/ 0 h 1122"/>
                <a:gd name="T20" fmla="*/ 0 w 931"/>
                <a:gd name="T21" fmla="*/ 0 h 1122"/>
                <a:gd name="T22" fmla="*/ 0 w 931"/>
                <a:gd name="T23" fmla="*/ 0 h 1122"/>
                <a:gd name="T24" fmla="*/ 0 w 931"/>
                <a:gd name="T25" fmla="*/ 0 h 1122"/>
                <a:gd name="T26" fmla="*/ 0 w 931"/>
                <a:gd name="T27" fmla="*/ 0 h 1122"/>
                <a:gd name="T28" fmla="*/ 0 w 931"/>
                <a:gd name="T29" fmla="*/ 0 h 1122"/>
                <a:gd name="T30" fmla="*/ 0 w 931"/>
                <a:gd name="T31" fmla="*/ 0 h 1122"/>
                <a:gd name="T32" fmla="*/ 0 w 931"/>
                <a:gd name="T33" fmla="*/ 0 h 1122"/>
                <a:gd name="T34" fmla="*/ 0 w 931"/>
                <a:gd name="T35" fmla="*/ 0 h 1122"/>
                <a:gd name="T36" fmla="*/ 0 w 931"/>
                <a:gd name="T37" fmla="*/ 0 h 1122"/>
                <a:gd name="T38" fmla="*/ 0 w 931"/>
                <a:gd name="T39" fmla="*/ 0 h 1122"/>
                <a:gd name="T40" fmla="*/ 0 w 931"/>
                <a:gd name="T41" fmla="*/ 0 h 1122"/>
                <a:gd name="T42" fmla="*/ 0 w 931"/>
                <a:gd name="T43" fmla="*/ 0 h 1122"/>
                <a:gd name="T44" fmla="*/ 0 w 931"/>
                <a:gd name="T45" fmla="*/ 0 h 1122"/>
                <a:gd name="T46" fmla="*/ 0 w 931"/>
                <a:gd name="T47" fmla="*/ 0 h 1122"/>
                <a:gd name="T48" fmla="*/ 0 w 931"/>
                <a:gd name="T49" fmla="*/ 0 h 1122"/>
                <a:gd name="T50" fmla="*/ 0 w 931"/>
                <a:gd name="T51" fmla="*/ 0 h 1122"/>
                <a:gd name="T52" fmla="*/ 0 w 931"/>
                <a:gd name="T53" fmla="*/ 0 h 1122"/>
                <a:gd name="T54" fmla="*/ 0 w 931"/>
                <a:gd name="T55" fmla="*/ 0 h 1122"/>
                <a:gd name="T56" fmla="*/ 0 w 931"/>
                <a:gd name="T57" fmla="*/ 0 h 1122"/>
                <a:gd name="T58" fmla="*/ 0 w 931"/>
                <a:gd name="T59" fmla="*/ 0 h 1122"/>
                <a:gd name="T60" fmla="*/ 0 w 931"/>
                <a:gd name="T61" fmla="*/ 0 h 1122"/>
                <a:gd name="T62" fmla="*/ 0 w 931"/>
                <a:gd name="T63" fmla="*/ 0 h 1122"/>
                <a:gd name="T64" fmla="*/ 0 w 931"/>
                <a:gd name="T65" fmla="*/ 0 h 1122"/>
                <a:gd name="T66" fmla="*/ 0 w 931"/>
                <a:gd name="T67" fmla="*/ 0 h 1122"/>
                <a:gd name="T68" fmla="*/ 0 w 931"/>
                <a:gd name="T69" fmla="*/ 0 h 1122"/>
                <a:gd name="T70" fmla="*/ 0 w 931"/>
                <a:gd name="T71" fmla="*/ 0 h 1122"/>
                <a:gd name="T72" fmla="*/ 0 w 931"/>
                <a:gd name="T73" fmla="*/ 0 h 1122"/>
                <a:gd name="T74" fmla="*/ 0 w 931"/>
                <a:gd name="T75" fmla="*/ 0 h 1122"/>
                <a:gd name="T76" fmla="*/ 0 w 931"/>
                <a:gd name="T77" fmla="*/ 0 h 1122"/>
                <a:gd name="T78" fmla="*/ 0 w 931"/>
                <a:gd name="T79" fmla="*/ 0 h 1122"/>
                <a:gd name="T80" fmla="*/ 0 w 931"/>
                <a:gd name="T81" fmla="*/ 0 h 1122"/>
                <a:gd name="T82" fmla="*/ 0 w 931"/>
                <a:gd name="T83" fmla="*/ 0 h 1122"/>
                <a:gd name="T84" fmla="*/ 0 w 931"/>
                <a:gd name="T85" fmla="*/ 0 h 1122"/>
                <a:gd name="T86" fmla="*/ 0 w 931"/>
                <a:gd name="T87" fmla="*/ 0 h 1122"/>
                <a:gd name="T88" fmla="*/ 0 w 931"/>
                <a:gd name="T89" fmla="*/ 0 h 1122"/>
                <a:gd name="T90" fmla="*/ 0 w 931"/>
                <a:gd name="T91" fmla="*/ 0 h 1122"/>
                <a:gd name="T92" fmla="*/ 0 w 931"/>
                <a:gd name="T93" fmla="*/ 0 h 1122"/>
                <a:gd name="T94" fmla="*/ 0 w 931"/>
                <a:gd name="T95" fmla="*/ 0 h 1122"/>
                <a:gd name="T96" fmla="*/ 0 w 931"/>
                <a:gd name="T97" fmla="*/ 0 h 1122"/>
                <a:gd name="T98" fmla="*/ 0 w 931"/>
                <a:gd name="T99" fmla="*/ 0 h 1122"/>
                <a:gd name="T100" fmla="*/ 0 w 931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4" name="Freeform 30"/>
            <p:cNvSpPr>
              <a:spLocks noEditPoints="1"/>
            </p:cNvSpPr>
            <p:nvPr userDrawn="1"/>
          </p:nvSpPr>
          <p:spPr bwMode="auto">
            <a:xfrm>
              <a:off x="2274" y="1336"/>
              <a:ext cx="40" cy="64"/>
            </a:xfrm>
            <a:custGeom>
              <a:avLst/>
              <a:gdLst>
                <a:gd name="T0" fmla="*/ 0 w 688"/>
                <a:gd name="T1" fmla="*/ 0 h 1080"/>
                <a:gd name="T2" fmla="*/ 0 w 688"/>
                <a:gd name="T3" fmla="*/ 0 h 1080"/>
                <a:gd name="T4" fmla="*/ 0 w 688"/>
                <a:gd name="T5" fmla="*/ 0 h 1080"/>
                <a:gd name="T6" fmla="*/ 0 w 688"/>
                <a:gd name="T7" fmla="*/ 0 h 1080"/>
                <a:gd name="T8" fmla="*/ 0 w 688"/>
                <a:gd name="T9" fmla="*/ 0 h 1080"/>
                <a:gd name="T10" fmla="*/ 0 w 688"/>
                <a:gd name="T11" fmla="*/ 0 h 1080"/>
                <a:gd name="T12" fmla="*/ 0 w 688"/>
                <a:gd name="T13" fmla="*/ 0 h 1080"/>
                <a:gd name="T14" fmla="*/ 0 w 688"/>
                <a:gd name="T15" fmla="*/ 0 h 1080"/>
                <a:gd name="T16" fmla="*/ 0 w 688"/>
                <a:gd name="T17" fmla="*/ 0 h 1080"/>
                <a:gd name="T18" fmla="*/ 0 w 688"/>
                <a:gd name="T19" fmla="*/ 0 h 1080"/>
                <a:gd name="T20" fmla="*/ 0 w 688"/>
                <a:gd name="T21" fmla="*/ 0 h 1080"/>
                <a:gd name="T22" fmla="*/ 0 w 688"/>
                <a:gd name="T23" fmla="*/ 0 h 1080"/>
                <a:gd name="T24" fmla="*/ 0 w 688"/>
                <a:gd name="T25" fmla="*/ 0 h 1080"/>
                <a:gd name="T26" fmla="*/ 0 w 688"/>
                <a:gd name="T27" fmla="*/ 0 h 1080"/>
                <a:gd name="T28" fmla="*/ 0 w 688"/>
                <a:gd name="T29" fmla="*/ 0 h 1080"/>
                <a:gd name="T30" fmla="*/ 0 w 688"/>
                <a:gd name="T31" fmla="*/ 0 h 1080"/>
                <a:gd name="T32" fmla="*/ 0 w 688"/>
                <a:gd name="T33" fmla="*/ 0 h 1080"/>
                <a:gd name="T34" fmla="*/ 0 w 688"/>
                <a:gd name="T35" fmla="*/ 0 h 1080"/>
                <a:gd name="T36" fmla="*/ 0 w 688"/>
                <a:gd name="T37" fmla="*/ 0 h 1080"/>
                <a:gd name="T38" fmla="*/ 0 w 688"/>
                <a:gd name="T39" fmla="*/ 0 h 1080"/>
                <a:gd name="T40" fmla="*/ 0 w 688"/>
                <a:gd name="T41" fmla="*/ 0 h 1080"/>
                <a:gd name="T42" fmla="*/ 0 w 688"/>
                <a:gd name="T43" fmla="*/ 0 h 1080"/>
                <a:gd name="T44" fmla="*/ 0 w 688"/>
                <a:gd name="T45" fmla="*/ 0 h 1080"/>
                <a:gd name="T46" fmla="*/ 0 w 688"/>
                <a:gd name="T47" fmla="*/ 0 h 1080"/>
                <a:gd name="T48" fmla="*/ 0 w 688"/>
                <a:gd name="T49" fmla="*/ 0 h 1080"/>
                <a:gd name="T50" fmla="*/ 0 w 688"/>
                <a:gd name="T51" fmla="*/ 0 h 1080"/>
                <a:gd name="T52" fmla="*/ 0 w 688"/>
                <a:gd name="T53" fmla="*/ 0 h 1080"/>
                <a:gd name="T54" fmla="*/ 0 w 688"/>
                <a:gd name="T55" fmla="*/ 0 h 1080"/>
                <a:gd name="T56" fmla="*/ 0 w 688"/>
                <a:gd name="T57" fmla="*/ 0 h 1080"/>
                <a:gd name="T58" fmla="*/ 0 w 688"/>
                <a:gd name="T59" fmla="*/ 0 h 1080"/>
                <a:gd name="T60" fmla="*/ 0 w 688"/>
                <a:gd name="T61" fmla="*/ 0 h 1080"/>
                <a:gd name="T62" fmla="*/ 0 w 688"/>
                <a:gd name="T63" fmla="*/ 0 h 1080"/>
                <a:gd name="T64" fmla="*/ 0 w 688"/>
                <a:gd name="T65" fmla="*/ 0 h 1080"/>
                <a:gd name="T66" fmla="*/ 0 w 688"/>
                <a:gd name="T67" fmla="*/ 0 h 1080"/>
                <a:gd name="T68" fmla="*/ 0 w 688"/>
                <a:gd name="T69" fmla="*/ 0 h 1080"/>
                <a:gd name="T70" fmla="*/ 0 w 688"/>
                <a:gd name="T71" fmla="*/ 0 h 1080"/>
                <a:gd name="T72" fmla="*/ 0 w 688"/>
                <a:gd name="T73" fmla="*/ 0 h 1080"/>
                <a:gd name="T74" fmla="*/ 0 w 688"/>
                <a:gd name="T75" fmla="*/ 0 h 1080"/>
                <a:gd name="T76" fmla="*/ 0 w 688"/>
                <a:gd name="T77" fmla="*/ 0 h 1080"/>
                <a:gd name="T78" fmla="*/ 0 w 688"/>
                <a:gd name="T79" fmla="*/ 0 h 1080"/>
                <a:gd name="T80" fmla="*/ 0 w 688"/>
                <a:gd name="T81" fmla="*/ 0 h 1080"/>
                <a:gd name="T82" fmla="*/ 0 w 688"/>
                <a:gd name="T83" fmla="*/ 0 h 1080"/>
                <a:gd name="T84" fmla="*/ 0 w 688"/>
                <a:gd name="T85" fmla="*/ 0 h 1080"/>
                <a:gd name="T86" fmla="*/ 0 w 688"/>
                <a:gd name="T87" fmla="*/ 0 h 1080"/>
                <a:gd name="T88" fmla="*/ 0 w 688"/>
                <a:gd name="T89" fmla="*/ 0 h 1080"/>
                <a:gd name="T90" fmla="*/ 0 w 688"/>
                <a:gd name="T91" fmla="*/ 0 h 1080"/>
                <a:gd name="T92" fmla="*/ 0 w 688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5" name="Freeform 31"/>
            <p:cNvSpPr>
              <a:spLocks noEditPoints="1"/>
            </p:cNvSpPr>
            <p:nvPr userDrawn="1"/>
          </p:nvSpPr>
          <p:spPr bwMode="auto">
            <a:xfrm>
              <a:off x="2211" y="1336"/>
              <a:ext cx="46" cy="64"/>
            </a:xfrm>
            <a:custGeom>
              <a:avLst/>
              <a:gdLst>
                <a:gd name="T0" fmla="*/ 0 w 791"/>
                <a:gd name="T1" fmla="*/ 0 h 1081"/>
                <a:gd name="T2" fmla="*/ 0 w 791"/>
                <a:gd name="T3" fmla="*/ 0 h 1081"/>
                <a:gd name="T4" fmla="*/ 0 w 791"/>
                <a:gd name="T5" fmla="*/ 0 h 1081"/>
                <a:gd name="T6" fmla="*/ 0 w 791"/>
                <a:gd name="T7" fmla="*/ 0 h 1081"/>
                <a:gd name="T8" fmla="*/ 0 w 791"/>
                <a:gd name="T9" fmla="*/ 0 h 1081"/>
                <a:gd name="T10" fmla="*/ 0 w 791"/>
                <a:gd name="T11" fmla="*/ 0 h 1081"/>
                <a:gd name="T12" fmla="*/ 0 w 791"/>
                <a:gd name="T13" fmla="*/ 0 h 1081"/>
                <a:gd name="T14" fmla="*/ 0 w 791"/>
                <a:gd name="T15" fmla="*/ 0 h 1081"/>
                <a:gd name="T16" fmla="*/ 0 w 791"/>
                <a:gd name="T17" fmla="*/ 0 h 1081"/>
                <a:gd name="T18" fmla="*/ 0 w 791"/>
                <a:gd name="T19" fmla="*/ 0 h 1081"/>
                <a:gd name="T20" fmla="*/ 0 w 791"/>
                <a:gd name="T21" fmla="*/ 0 h 1081"/>
                <a:gd name="T22" fmla="*/ 0 w 791"/>
                <a:gd name="T23" fmla="*/ 0 h 1081"/>
                <a:gd name="T24" fmla="*/ 0 w 791"/>
                <a:gd name="T25" fmla="*/ 0 h 1081"/>
                <a:gd name="T26" fmla="*/ 0 w 791"/>
                <a:gd name="T27" fmla="*/ 0 h 1081"/>
                <a:gd name="T28" fmla="*/ 0 w 791"/>
                <a:gd name="T29" fmla="*/ 0 h 1081"/>
                <a:gd name="T30" fmla="*/ 0 w 791"/>
                <a:gd name="T31" fmla="*/ 0 h 1081"/>
                <a:gd name="T32" fmla="*/ 0 w 791"/>
                <a:gd name="T33" fmla="*/ 0 h 1081"/>
                <a:gd name="T34" fmla="*/ 0 w 791"/>
                <a:gd name="T35" fmla="*/ 0 h 1081"/>
                <a:gd name="T36" fmla="*/ 0 w 791"/>
                <a:gd name="T37" fmla="*/ 0 h 1081"/>
                <a:gd name="T38" fmla="*/ 0 w 791"/>
                <a:gd name="T39" fmla="*/ 0 h 1081"/>
                <a:gd name="T40" fmla="*/ 0 w 791"/>
                <a:gd name="T41" fmla="*/ 0 h 1081"/>
                <a:gd name="T42" fmla="*/ 0 w 791"/>
                <a:gd name="T43" fmla="*/ 0 h 1081"/>
                <a:gd name="T44" fmla="*/ 0 w 791"/>
                <a:gd name="T45" fmla="*/ 0 h 1081"/>
                <a:gd name="T46" fmla="*/ 0 w 791"/>
                <a:gd name="T47" fmla="*/ 0 h 1081"/>
                <a:gd name="T48" fmla="*/ 0 w 791"/>
                <a:gd name="T49" fmla="*/ 0 h 1081"/>
                <a:gd name="T50" fmla="*/ 0 w 791"/>
                <a:gd name="T51" fmla="*/ 0 h 1081"/>
                <a:gd name="T52" fmla="*/ 0 w 791"/>
                <a:gd name="T53" fmla="*/ 0 h 1081"/>
                <a:gd name="T54" fmla="*/ 0 w 791"/>
                <a:gd name="T55" fmla="*/ 0 h 1081"/>
                <a:gd name="T56" fmla="*/ 0 w 791"/>
                <a:gd name="T57" fmla="*/ 0 h 1081"/>
                <a:gd name="T58" fmla="*/ 0 w 791"/>
                <a:gd name="T59" fmla="*/ 0 h 1081"/>
                <a:gd name="T60" fmla="*/ 0 w 791"/>
                <a:gd name="T61" fmla="*/ 0 h 1081"/>
                <a:gd name="T62" fmla="*/ 0 w 791"/>
                <a:gd name="T63" fmla="*/ 0 h 1081"/>
                <a:gd name="T64" fmla="*/ 0 w 791"/>
                <a:gd name="T65" fmla="*/ 0 h 1081"/>
                <a:gd name="T66" fmla="*/ 0 w 791"/>
                <a:gd name="T67" fmla="*/ 0 h 1081"/>
                <a:gd name="T68" fmla="*/ 0 w 791"/>
                <a:gd name="T69" fmla="*/ 0 h 1081"/>
                <a:gd name="T70" fmla="*/ 0 w 791"/>
                <a:gd name="T71" fmla="*/ 0 h 1081"/>
                <a:gd name="T72" fmla="*/ 0 w 791"/>
                <a:gd name="T73" fmla="*/ 0 h 1081"/>
                <a:gd name="T74" fmla="*/ 0 w 791"/>
                <a:gd name="T75" fmla="*/ 0 h 1081"/>
                <a:gd name="T76" fmla="*/ 0 w 791"/>
                <a:gd name="T77" fmla="*/ 0 h 1081"/>
                <a:gd name="T78" fmla="*/ 0 w 791"/>
                <a:gd name="T79" fmla="*/ 0 h 1081"/>
                <a:gd name="T80" fmla="*/ 0 w 791"/>
                <a:gd name="T81" fmla="*/ 0 h 1081"/>
                <a:gd name="T82" fmla="*/ 0 w 791"/>
                <a:gd name="T83" fmla="*/ 0 h 1081"/>
                <a:gd name="T84" fmla="*/ 0 w 791"/>
                <a:gd name="T85" fmla="*/ 0 h 1081"/>
                <a:gd name="T86" fmla="*/ 0 w 791"/>
                <a:gd name="T87" fmla="*/ 0 h 1081"/>
                <a:gd name="T88" fmla="*/ 0 w 791"/>
                <a:gd name="T89" fmla="*/ 0 h 1081"/>
                <a:gd name="T90" fmla="*/ 0 w 791"/>
                <a:gd name="T91" fmla="*/ 0 h 1081"/>
                <a:gd name="T92" fmla="*/ 0 w 791"/>
                <a:gd name="T93" fmla="*/ 0 h 1081"/>
                <a:gd name="T94" fmla="*/ 0 w 791"/>
                <a:gd name="T95" fmla="*/ 0 h 1081"/>
                <a:gd name="T96" fmla="*/ 0 w 791"/>
                <a:gd name="T97" fmla="*/ 0 h 1081"/>
                <a:gd name="T98" fmla="*/ 0 w 791"/>
                <a:gd name="T99" fmla="*/ 0 h 1081"/>
                <a:gd name="T100" fmla="*/ 0 w 791"/>
                <a:gd name="T101" fmla="*/ 0 h 1081"/>
                <a:gd name="T102" fmla="*/ 0 w 791"/>
                <a:gd name="T103" fmla="*/ 0 h 1081"/>
                <a:gd name="T104" fmla="*/ 0 w 791"/>
                <a:gd name="T105" fmla="*/ 0 h 1081"/>
                <a:gd name="T106" fmla="*/ 0 w 791"/>
                <a:gd name="T107" fmla="*/ 0 h 1081"/>
                <a:gd name="T108" fmla="*/ 0 w 791"/>
                <a:gd name="T109" fmla="*/ 0 h 1081"/>
                <a:gd name="T110" fmla="*/ 0 w 791"/>
                <a:gd name="T111" fmla="*/ 0 h 1081"/>
                <a:gd name="T112" fmla="*/ 0 w 791"/>
                <a:gd name="T113" fmla="*/ 0 h 1081"/>
                <a:gd name="T114" fmla="*/ 0 w 791"/>
                <a:gd name="T115" fmla="*/ 0 h 1081"/>
                <a:gd name="T116" fmla="*/ 0 w 791"/>
                <a:gd name="T117" fmla="*/ 0 h 1081"/>
                <a:gd name="T118" fmla="*/ 0 w 791"/>
                <a:gd name="T119" fmla="*/ 0 h 1081"/>
                <a:gd name="T120" fmla="*/ 0 w 791"/>
                <a:gd name="T121" fmla="*/ 0 h 1081"/>
                <a:gd name="T122" fmla="*/ 0 w 791"/>
                <a:gd name="T123" fmla="*/ 0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6" name="Freeform 32"/>
            <p:cNvSpPr>
              <a:spLocks noEditPoints="1"/>
            </p:cNvSpPr>
            <p:nvPr userDrawn="1"/>
          </p:nvSpPr>
          <p:spPr bwMode="auto">
            <a:xfrm>
              <a:off x="2135" y="1335"/>
              <a:ext cx="70" cy="68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7" name="Freeform 33"/>
            <p:cNvSpPr>
              <a:spLocks/>
            </p:cNvSpPr>
            <p:nvPr userDrawn="1"/>
          </p:nvSpPr>
          <p:spPr bwMode="auto">
            <a:xfrm>
              <a:off x="2068" y="1336"/>
              <a:ext cx="55" cy="64"/>
            </a:xfrm>
            <a:custGeom>
              <a:avLst/>
              <a:gdLst>
                <a:gd name="T0" fmla="*/ 0 w 941"/>
                <a:gd name="T1" fmla="*/ 0 h 1080"/>
                <a:gd name="T2" fmla="*/ 0 w 941"/>
                <a:gd name="T3" fmla="*/ 0 h 1080"/>
                <a:gd name="T4" fmla="*/ 0 w 941"/>
                <a:gd name="T5" fmla="*/ 0 h 1080"/>
                <a:gd name="T6" fmla="*/ 0 w 941"/>
                <a:gd name="T7" fmla="*/ 0 h 1080"/>
                <a:gd name="T8" fmla="*/ 0 w 941"/>
                <a:gd name="T9" fmla="*/ 0 h 1080"/>
                <a:gd name="T10" fmla="*/ 0 w 941"/>
                <a:gd name="T11" fmla="*/ 0 h 1080"/>
                <a:gd name="T12" fmla="*/ 0 w 941"/>
                <a:gd name="T13" fmla="*/ 0 h 1080"/>
                <a:gd name="T14" fmla="*/ 0 w 941"/>
                <a:gd name="T15" fmla="*/ 0 h 1080"/>
                <a:gd name="T16" fmla="*/ 0 w 941"/>
                <a:gd name="T17" fmla="*/ 0 h 1080"/>
                <a:gd name="T18" fmla="*/ 0 w 941"/>
                <a:gd name="T19" fmla="*/ 0 h 1080"/>
                <a:gd name="T20" fmla="*/ 0 w 941"/>
                <a:gd name="T21" fmla="*/ 0 h 1080"/>
                <a:gd name="T22" fmla="*/ 0 w 941"/>
                <a:gd name="T23" fmla="*/ 0 h 1080"/>
                <a:gd name="T24" fmla="*/ 0 w 941"/>
                <a:gd name="T25" fmla="*/ 0 h 1080"/>
                <a:gd name="T26" fmla="*/ 0 w 941"/>
                <a:gd name="T27" fmla="*/ 0 h 1080"/>
                <a:gd name="T28" fmla="*/ 0 w 941"/>
                <a:gd name="T29" fmla="*/ 0 h 1080"/>
                <a:gd name="T30" fmla="*/ 0 w 941"/>
                <a:gd name="T31" fmla="*/ 0 h 1080"/>
                <a:gd name="T32" fmla="*/ 0 w 941"/>
                <a:gd name="T33" fmla="*/ 0 h 1080"/>
                <a:gd name="T34" fmla="*/ 0 w 941"/>
                <a:gd name="T35" fmla="*/ 0 h 1080"/>
                <a:gd name="T36" fmla="*/ 0 w 941"/>
                <a:gd name="T37" fmla="*/ 0 h 1080"/>
                <a:gd name="T38" fmla="*/ 0 w 941"/>
                <a:gd name="T39" fmla="*/ 0 h 1080"/>
                <a:gd name="T40" fmla="*/ 0 w 941"/>
                <a:gd name="T41" fmla="*/ 0 h 1080"/>
                <a:gd name="T42" fmla="*/ 0 w 941"/>
                <a:gd name="T43" fmla="*/ 0 h 1080"/>
                <a:gd name="T44" fmla="*/ 0 w 941"/>
                <a:gd name="T45" fmla="*/ 0 h 1080"/>
                <a:gd name="T46" fmla="*/ 0 w 941"/>
                <a:gd name="T47" fmla="*/ 0 h 1080"/>
                <a:gd name="T48" fmla="*/ 0 w 941"/>
                <a:gd name="T49" fmla="*/ 0 h 1080"/>
                <a:gd name="T50" fmla="*/ 0 w 941"/>
                <a:gd name="T51" fmla="*/ 0 h 1080"/>
                <a:gd name="T52" fmla="*/ 0 w 941"/>
                <a:gd name="T53" fmla="*/ 0 h 1080"/>
                <a:gd name="T54" fmla="*/ 0 w 941"/>
                <a:gd name="T55" fmla="*/ 0 h 1080"/>
                <a:gd name="T56" fmla="*/ 0 w 941"/>
                <a:gd name="T57" fmla="*/ 0 h 1080"/>
                <a:gd name="T58" fmla="*/ 0 w 941"/>
                <a:gd name="T59" fmla="*/ 0 h 1080"/>
                <a:gd name="T60" fmla="*/ 0 w 941"/>
                <a:gd name="T61" fmla="*/ 0 h 1080"/>
                <a:gd name="T62" fmla="*/ 0 w 941"/>
                <a:gd name="T63" fmla="*/ 0 h 1080"/>
                <a:gd name="T64" fmla="*/ 0 w 941"/>
                <a:gd name="T65" fmla="*/ 0 h 1080"/>
                <a:gd name="T66" fmla="*/ 0 w 941"/>
                <a:gd name="T67" fmla="*/ 0 h 1080"/>
                <a:gd name="T68" fmla="*/ 0 w 941"/>
                <a:gd name="T69" fmla="*/ 0 h 1080"/>
                <a:gd name="T70" fmla="*/ 0 w 941"/>
                <a:gd name="T71" fmla="*/ 0 h 1080"/>
                <a:gd name="T72" fmla="*/ 0 w 941"/>
                <a:gd name="T73" fmla="*/ 0 h 1080"/>
                <a:gd name="T74" fmla="*/ 0 w 941"/>
                <a:gd name="T75" fmla="*/ 0 h 1080"/>
                <a:gd name="T76" fmla="*/ 0 w 941"/>
                <a:gd name="T77" fmla="*/ 0 h 1080"/>
                <a:gd name="T78" fmla="*/ 0 w 941"/>
                <a:gd name="T79" fmla="*/ 0 h 1080"/>
                <a:gd name="T80" fmla="*/ 0 w 941"/>
                <a:gd name="T81" fmla="*/ 0 h 1080"/>
                <a:gd name="T82" fmla="*/ 0 w 941"/>
                <a:gd name="T83" fmla="*/ 0 h 1080"/>
                <a:gd name="T84" fmla="*/ 0 w 941"/>
                <a:gd name="T85" fmla="*/ 0 h 1080"/>
                <a:gd name="T86" fmla="*/ 0 w 941"/>
                <a:gd name="T87" fmla="*/ 0 h 1080"/>
                <a:gd name="T88" fmla="*/ 0 w 941"/>
                <a:gd name="T89" fmla="*/ 0 h 1080"/>
                <a:gd name="T90" fmla="*/ 0 w 941"/>
                <a:gd name="T91" fmla="*/ 0 h 1080"/>
                <a:gd name="T92" fmla="*/ 0 w 941"/>
                <a:gd name="T93" fmla="*/ 0 h 1080"/>
                <a:gd name="T94" fmla="*/ 0 w 941"/>
                <a:gd name="T95" fmla="*/ 0 h 1080"/>
                <a:gd name="T96" fmla="*/ 0 w 941"/>
                <a:gd name="T97" fmla="*/ 0 h 1080"/>
                <a:gd name="T98" fmla="*/ 0 w 941"/>
                <a:gd name="T99" fmla="*/ 0 h 1080"/>
                <a:gd name="T100" fmla="*/ 0 w 941"/>
                <a:gd name="T101" fmla="*/ 0 h 1080"/>
                <a:gd name="T102" fmla="*/ 0 w 941"/>
                <a:gd name="T103" fmla="*/ 0 h 1080"/>
                <a:gd name="T104" fmla="*/ 0 w 941"/>
                <a:gd name="T105" fmla="*/ 0 h 1080"/>
                <a:gd name="T106" fmla="*/ 0 w 941"/>
                <a:gd name="T107" fmla="*/ 0 h 1080"/>
                <a:gd name="T108" fmla="*/ 0 w 941"/>
                <a:gd name="T109" fmla="*/ 0 h 1080"/>
                <a:gd name="T110" fmla="*/ 0 w 941"/>
                <a:gd name="T111" fmla="*/ 0 h 1080"/>
                <a:gd name="T112" fmla="*/ 0 w 941"/>
                <a:gd name="T113" fmla="*/ 0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8" name="Freeform 34"/>
            <p:cNvSpPr>
              <a:spLocks/>
            </p:cNvSpPr>
            <p:nvPr userDrawn="1"/>
          </p:nvSpPr>
          <p:spPr bwMode="auto">
            <a:xfrm>
              <a:off x="2001" y="1335"/>
              <a:ext cx="56" cy="68"/>
            </a:xfrm>
            <a:custGeom>
              <a:avLst/>
              <a:gdLst>
                <a:gd name="T0" fmla="*/ 0 w 934"/>
                <a:gd name="T1" fmla="*/ 0 h 1122"/>
                <a:gd name="T2" fmla="*/ 0 w 934"/>
                <a:gd name="T3" fmla="*/ 0 h 1122"/>
                <a:gd name="T4" fmla="*/ 0 w 934"/>
                <a:gd name="T5" fmla="*/ 0 h 1122"/>
                <a:gd name="T6" fmla="*/ 0 w 934"/>
                <a:gd name="T7" fmla="*/ 0 h 1122"/>
                <a:gd name="T8" fmla="*/ 0 w 934"/>
                <a:gd name="T9" fmla="*/ 0 h 1122"/>
                <a:gd name="T10" fmla="*/ 0 w 934"/>
                <a:gd name="T11" fmla="*/ 0 h 1122"/>
                <a:gd name="T12" fmla="*/ 0 w 934"/>
                <a:gd name="T13" fmla="*/ 0 h 1122"/>
                <a:gd name="T14" fmla="*/ 0 w 934"/>
                <a:gd name="T15" fmla="*/ 0 h 1122"/>
                <a:gd name="T16" fmla="*/ 0 w 934"/>
                <a:gd name="T17" fmla="*/ 0 h 1122"/>
                <a:gd name="T18" fmla="*/ 0 w 934"/>
                <a:gd name="T19" fmla="*/ 0 h 1122"/>
                <a:gd name="T20" fmla="*/ 0 w 934"/>
                <a:gd name="T21" fmla="*/ 0 h 1122"/>
                <a:gd name="T22" fmla="*/ 0 w 934"/>
                <a:gd name="T23" fmla="*/ 0 h 1122"/>
                <a:gd name="T24" fmla="*/ 0 w 934"/>
                <a:gd name="T25" fmla="*/ 0 h 1122"/>
                <a:gd name="T26" fmla="*/ 0 w 934"/>
                <a:gd name="T27" fmla="*/ 0 h 1122"/>
                <a:gd name="T28" fmla="*/ 0 w 934"/>
                <a:gd name="T29" fmla="*/ 0 h 1122"/>
                <a:gd name="T30" fmla="*/ 0 w 934"/>
                <a:gd name="T31" fmla="*/ 0 h 1122"/>
                <a:gd name="T32" fmla="*/ 0 w 934"/>
                <a:gd name="T33" fmla="*/ 0 h 1122"/>
                <a:gd name="T34" fmla="*/ 0 w 934"/>
                <a:gd name="T35" fmla="*/ 0 h 1122"/>
                <a:gd name="T36" fmla="*/ 0 w 934"/>
                <a:gd name="T37" fmla="*/ 0 h 1122"/>
                <a:gd name="T38" fmla="*/ 0 w 934"/>
                <a:gd name="T39" fmla="*/ 0 h 1122"/>
                <a:gd name="T40" fmla="*/ 0 w 934"/>
                <a:gd name="T41" fmla="*/ 0 h 1122"/>
                <a:gd name="T42" fmla="*/ 0 w 934"/>
                <a:gd name="T43" fmla="*/ 0 h 1122"/>
                <a:gd name="T44" fmla="*/ 0 w 934"/>
                <a:gd name="T45" fmla="*/ 0 h 1122"/>
                <a:gd name="T46" fmla="*/ 0 w 934"/>
                <a:gd name="T47" fmla="*/ 0 h 1122"/>
                <a:gd name="T48" fmla="*/ 0 w 934"/>
                <a:gd name="T49" fmla="*/ 0 h 1122"/>
                <a:gd name="T50" fmla="*/ 0 w 934"/>
                <a:gd name="T51" fmla="*/ 0 h 1122"/>
                <a:gd name="T52" fmla="*/ 0 w 934"/>
                <a:gd name="T53" fmla="*/ 0 h 1122"/>
                <a:gd name="T54" fmla="*/ 0 w 934"/>
                <a:gd name="T55" fmla="*/ 0 h 1122"/>
                <a:gd name="T56" fmla="*/ 0 w 934"/>
                <a:gd name="T57" fmla="*/ 0 h 1122"/>
                <a:gd name="T58" fmla="*/ 0 w 934"/>
                <a:gd name="T59" fmla="*/ 0 h 1122"/>
                <a:gd name="T60" fmla="*/ 0 w 934"/>
                <a:gd name="T61" fmla="*/ 0 h 1122"/>
                <a:gd name="T62" fmla="*/ 0 w 934"/>
                <a:gd name="T63" fmla="*/ 0 h 1122"/>
                <a:gd name="T64" fmla="*/ 0 w 934"/>
                <a:gd name="T65" fmla="*/ 0 h 1122"/>
                <a:gd name="T66" fmla="*/ 0 w 934"/>
                <a:gd name="T67" fmla="*/ 0 h 1122"/>
                <a:gd name="T68" fmla="*/ 0 w 934"/>
                <a:gd name="T69" fmla="*/ 0 h 1122"/>
                <a:gd name="T70" fmla="*/ 0 w 934"/>
                <a:gd name="T71" fmla="*/ 0 h 1122"/>
                <a:gd name="T72" fmla="*/ 0 w 934"/>
                <a:gd name="T73" fmla="*/ 0 h 1122"/>
                <a:gd name="T74" fmla="*/ 0 w 934"/>
                <a:gd name="T75" fmla="*/ 0 h 1122"/>
                <a:gd name="T76" fmla="*/ 0 w 934"/>
                <a:gd name="T77" fmla="*/ 0 h 1122"/>
                <a:gd name="T78" fmla="*/ 0 w 934"/>
                <a:gd name="T79" fmla="*/ 0 h 1122"/>
                <a:gd name="T80" fmla="*/ 0 w 934"/>
                <a:gd name="T81" fmla="*/ 0 h 1122"/>
                <a:gd name="T82" fmla="*/ 0 w 934"/>
                <a:gd name="T83" fmla="*/ 0 h 1122"/>
                <a:gd name="T84" fmla="*/ 0 w 934"/>
                <a:gd name="T85" fmla="*/ 0 h 1122"/>
                <a:gd name="T86" fmla="*/ 0 w 934"/>
                <a:gd name="T87" fmla="*/ 0 h 1122"/>
                <a:gd name="T88" fmla="*/ 0 w 934"/>
                <a:gd name="T89" fmla="*/ 0 h 1122"/>
                <a:gd name="T90" fmla="*/ 0 w 934"/>
                <a:gd name="T91" fmla="*/ 0 h 1122"/>
                <a:gd name="T92" fmla="*/ 0 w 934"/>
                <a:gd name="T93" fmla="*/ 0 h 1122"/>
                <a:gd name="T94" fmla="*/ 0 w 934"/>
                <a:gd name="T95" fmla="*/ 0 h 1122"/>
                <a:gd name="T96" fmla="*/ 0 w 934"/>
                <a:gd name="T97" fmla="*/ 0 h 1122"/>
                <a:gd name="T98" fmla="*/ 0 w 934"/>
                <a:gd name="T99" fmla="*/ 0 h 1122"/>
                <a:gd name="T100" fmla="*/ 0 w 934"/>
                <a:gd name="T101" fmla="*/ 0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39" name="Freeform 35"/>
            <p:cNvSpPr>
              <a:spLocks noEditPoints="1"/>
            </p:cNvSpPr>
            <p:nvPr userDrawn="1"/>
          </p:nvSpPr>
          <p:spPr bwMode="auto">
            <a:xfrm>
              <a:off x="1938" y="1335"/>
              <a:ext cx="59" cy="68"/>
            </a:xfrm>
            <a:custGeom>
              <a:avLst/>
              <a:gdLst>
                <a:gd name="T0" fmla="*/ 0 w 1001"/>
                <a:gd name="T1" fmla="*/ 0 h 1104"/>
                <a:gd name="T2" fmla="*/ 0 w 1001"/>
                <a:gd name="T3" fmla="*/ 0 h 1104"/>
                <a:gd name="T4" fmla="*/ 0 w 1001"/>
                <a:gd name="T5" fmla="*/ 0 h 1104"/>
                <a:gd name="T6" fmla="*/ 0 w 1001"/>
                <a:gd name="T7" fmla="*/ 0 h 1104"/>
                <a:gd name="T8" fmla="*/ 0 w 1001"/>
                <a:gd name="T9" fmla="*/ 0 h 1104"/>
                <a:gd name="T10" fmla="*/ 0 w 1001"/>
                <a:gd name="T11" fmla="*/ 0 h 1104"/>
                <a:gd name="T12" fmla="*/ 0 w 1001"/>
                <a:gd name="T13" fmla="*/ 0 h 1104"/>
                <a:gd name="T14" fmla="*/ 0 w 1001"/>
                <a:gd name="T15" fmla="*/ 0 h 1104"/>
                <a:gd name="T16" fmla="*/ 0 w 1001"/>
                <a:gd name="T17" fmla="*/ 0 h 1104"/>
                <a:gd name="T18" fmla="*/ 0 w 1001"/>
                <a:gd name="T19" fmla="*/ 0 h 1104"/>
                <a:gd name="T20" fmla="*/ 0 w 1001"/>
                <a:gd name="T21" fmla="*/ 0 h 1104"/>
                <a:gd name="T22" fmla="*/ 0 w 1001"/>
                <a:gd name="T23" fmla="*/ 0 h 1104"/>
                <a:gd name="T24" fmla="*/ 0 w 1001"/>
                <a:gd name="T25" fmla="*/ 0 h 1104"/>
                <a:gd name="T26" fmla="*/ 0 w 1001"/>
                <a:gd name="T27" fmla="*/ 0 h 1104"/>
                <a:gd name="T28" fmla="*/ 0 w 1001"/>
                <a:gd name="T29" fmla="*/ 0 h 1104"/>
                <a:gd name="T30" fmla="*/ 0 w 1001"/>
                <a:gd name="T31" fmla="*/ 0 h 1104"/>
                <a:gd name="T32" fmla="*/ 0 w 1001"/>
                <a:gd name="T33" fmla="*/ 0 h 1104"/>
                <a:gd name="T34" fmla="*/ 0 w 1001"/>
                <a:gd name="T35" fmla="*/ 0 h 1104"/>
                <a:gd name="T36" fmla="*/ 0 w 1001"/>
                <a:gd name="T37" fmla="*/ 0 h 1104"/>
                <a:gd name="T38" fmla="*/ 0 w 1001"/>
                <a:gd name="T39" fmla="*/ 0 h 1104"/>
                <a:gd name="T40" fmla="*/ 0 w 1001"/>
                <a:gd name="T41" fmla="*/ 0 h 1104"/>
                <a:gd name="T42" fmla="*/ 0 w 1001"/>
                <a:gd name="T43" fmla="*/ 0 h 1104"/>
                <a:gd name="T44" fmla="*/ 0 w 1001"/>
                <a:gd name="T45" fmla="*/ 0 h 1104"/>
                <a:gd name="T46" fmla="*/ 0 w 1001"/>
                <a:gd name="T47" fmla="*/ 0 h 1104"/>
                <a:gd name="T48" fmla="*/ 0 w 1001"/>
                <a:gd name="T49" fmla="*/ 0 h 1104"/>
                <a:gd name="T50" fmla="*/ 0 w 1001"/>
                <a:gd name="T51" fmla="*/ 0 h 1104"/>
                <a:gd name="T52" fmla="*/ 0 w 1001"/>
                <a:gd name="T53" fmla="*/ 0 h 1104"/>
                <a:gd name="T54" fmla="*/ 0 w 1001"/>
                <a:gd name="T55" fmla="*/ 0 h 1104"/>
                <a:gd name="T56" fmla="*/ 0 w 1001"/>
                <a:gd name="T57" fmla="*/ 0 h 1104"/>
                <a:gd name="T58" fmla="*/ 0 w 1001"/>
                <a:gd name="T59" fmla="*/ 0 h 1104"/>
                <a:gd name="T60" fmla="*/ 0 w 1001"/>
                <a:gd name="T61" fmla="*/ 0 h 1104"/>
                <a:gd name="T62" fmla="*/ 0 w 1001"/>
                <a:gd name="T63" fmla="*/ 0 h 1104"/>
                <a:gd name="T64" fmla="*/ 0 w 1001"/>
                <a:gd name="T65" fmla="*/ 0 h 1104"/>
                <a:gd name="T66" fmla="*/ 0 w 1001"/>
                <a:gd name="T67" fmla="*/ 0 h 1104"/>
                <a:gd name="T68" fmla="*/ 0 w 1001"/>
                <a:gd name="T69" fmla="*/ 0 h 1104"/>
                <a:gd name="T70" fmla="*/ 0 w 1001"/>
                <a:gd name="T71" fmla="*/ 0 h 1104"/>
                <a:gd name="T72" fmla="*/ 0 w 1001"/>
                <a:gd name="T73" fmla="*/ 0 h 1104"/>
                <a:gd name="T74" fmla="*/ 0 w 1001"/>
                <a:gd name="T75" fmla="*/ 0 h 1104"/>
                <a:gd name="T76" fmla="*/ 0 w 1001"/>
                <a:gd name="T77" fmla="*/ 0 h 1104"/>
                <a:gd name="T78" fmla="*/ 0 w 1001"/>
                <a:gd name="T79" fmla="*/ 0 h 1104"/>
                <a:gd name="T80" fmla="*/ 0 w 1001"/>
                <a:gd name="T81" fmla="*/ 0 h 1104"/>
                <a:gd name="T82" fmla="*/ 0 w 1001"/>
                <a:gd name="T83" fmla="*/ 0 h 1104"/>
                <a:gd name="T84" fmla="*/ 0 w 1001"/>
                <a:gd name="T85" fmla="*/ 0 h 1104"/>
                <a:gd name="T86" fmla="*/ 0 w 1001"/>
                <a:gd name="T87" fmla="*/ 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0" name="Freeform 36"/>
            <p:cNvSpPr>
              <a:spLocks noEditPoints="1"/>
            </p:cNvSpPr>
            <p:nvPr userDrawn="1"/>
          </p:nvSpPr>
          <p:spPr bwMode="auto">
            <a:xfrm>
              <a:off x="1893" y="1336"/>
              <a:ext cx="40" cy="64"/>
            </a:xfrm>
            <a:custGeom>
              <a:avLst/>
              <a:gdLst>
                <a:gd name="T0" fmla="*/ 0 w 689"/>
                <a:gd name="T1" fmla="*/ 0 h 1080"/>
                <a:gd name="T2" fmla="*/ 0 w 689"/>
                <a:gd name="T3" fmla="*/ 0 h 1080"/>
                <a:gd name="T4" fmla="*/ 0 w 689"/>
                <a:gd name="T5" fmla="*/ 0 h 1080"/>
                <a:gd name="T6" fmla="*/ 0 w 689"/>
                <a:gd name="T7" fmla="*/ 0 h 1080"/>
                <a:gd name="T8" fmla="*/ 0 w 689"/>
                <a:gd name="T9" fmla="*/ 0 h 1080"/>
                <a:gd name="T10" fmla="*/ 0 w 689"/>
                <a:gd name="T11" fmla="*/ 0 h 1080"/>
                <a:gd name="T12" fmla="*/ 0 w 689"/>
                <a:gd name="T13" fmla="*/ 0 h 1080"/>
                <a:gd name="T14" fmla="*/ 0 w 689"/>
                <a:gd name="T15" fmla="*/ 0 h 1080"/>
                <a:gd name="T16" fmla="*/ 0 w 689"/>
                <a:gd name="T17" fmla="*/ 0 h 1080"/>
                <a:gd name="T18" fmla="*/ 0 w 689"/>
                <a:gd name="T19" fmla="*/ 0 h 1080"/>
                <a:gd name="T20" fmla="*/ 0 w 689"/>
                <a:gd name="T21" fmla="*/ 0 h 1080"/>
                <a:gd name="T22" fmla="*/ 0 w 689"/>
                <a:gd name="T23" fmla="*/ 0 h 1080"/>
                <a:gd name="T24" fmla="*/ 0 w 689"/>
                <a:gd name="T25" fmla="*/ 0 h 1080"/>
                <a:gd name="T26" fmla="*/ 0 w 689"/>
                <a:gd name="T27" fmla="*/ 0 h 1080"/>
                <a:gd name="T28" fmla="*/ 0 w 689"/>
                <a:gd name="T29" fmla="*/ 0 h 1080"/>
                <a:gd name="T30" fmla="*/ 0 w 689"/>
                <a:gd name="T31" fmla="*/ 0 h 1080"/>
                <a:gd name="T32" fmla="*/ 0 w 689"/>
                <a:gd name="T33" fmla="*/ 0 h 1080"/>
                <a:gd name="T34" fmla="*/ 0 w 689"/>
                <a:gd name="T35" fmla="*/ 0 h 1080"/>
                <a:gd name="T36" fmla="*/ 0 w 689"/>
                <a:gd name="T37" fmla="*/ 0 h 1080"/>
                <a:gd name="T38" fmla="*/ 0 w 689"/>
                <a:gd name="T39" fmla="*/ 0 h 1080"/>
                <a:gd name="T40" fmla="*/ 0 w 689"/>
                <a:gd name="T41" fmla="*/ 0 h 1080"/>
                <a:gd name="T42" fmla="*/ 0 w 689"/>
                <a:gd name="T43" fmla="*/ 0 h 1080"/>
                <a:gd name="T44" fmla="*/ 0 w 689"/>
                <a:gd name="T45" fmla="*/ 0 h 1080"/>
                <a:gd name="T46" fmla="*/ 0 w 689"/>
                <a:gd name="T47" fmla="*/ 0 h 1080"/>
                <a:gd name="T48" fmla="*/ 0 w 689"/>
                <a:gd name="T49" fmla="*/ 0 h 1080"/>
                <a:gd name="T50" fmla="*/ 0 w 689"/>
                <a:gd name="T51" fmla="*/ 0 h 1080"/>
                <a:gd name="T52" fmla="*/ 0 w 689"/>
                <a:gd name="T53" fmla="*/ 0 h 1080"/>
                <a:gd name="T54" fmla="*/ 0 w 689"/>
                <a:gd name="T55" fmla="*/ 0 h 1080"/>
                <a:gd name="T56" fmla="*/ 0 w 689"/>
                <a:gd name="T57" fmla="*/ 0 h 1080"/>
                <a:gd name="T58" fmla="*/ 0 w 689"/>
                <a:gd name="T59" fmla="*/ 0 h 1080"/>
                <a:gd name="T60" fmla="*/ 0 w 689"/>
                <a:gd name="T61" fmla="*/ 0 h 1080"/>
                <a:gd name="T62" fmla="*/ 0 w 689"/>
                <a:gd name="T63" fmla="*/ 0 h 1080"/>
                <a:gd name="T64" fmla="*/ 0 w 689"/>
                <a:gd name="T65" fmla="*/ 0 h 1080"/>
                <a:gd name="T66" fmla="*/ 0 w 689"/>
                <a:gd name="T67" fmla="*/ 0 h 1080"/>
                <a:gd name="T68" fmla="*/ 0 w 689"/>
                <a:gd name="T69" fmla="*/ 0 h 1080"/>
                <a:gd name="T70" fmla="*/ 0 w 689"/>
                <a:gd name="T71" fmla="*/ 0 h 1080"/>
                <a:gd name="T72" fmla="*/ 0 w 689"/>
                <a:gd name="T73" fmla="*/ 0 h 1080"/>
                <a:gd name="T74" fmla="*/ 0 w 689"/>
                <a:gd name="T75" fmla="*/ 0 h 1080"/>
                <a:gd name="T76" fmla="*/ 0 w 689"/>
                <a:gd name="T77" fmla="*/ 0 h 1080"/>
                <a:gd name="T78" fmla="*/ 0 w 689"/>
                <a:gd name="T79" fmla="*/ 0 h 1080"/>
                <a:gd name="T80" fmla="*/ 0 w 689"/>
                <a:gd name="T81" fmla="*/ 0 h 1080"/>
                <a:gd name="T82" fmla="*/ 0 w 689"/>
                <a:gd name="T83" fmla="*/ 0 h 1080"/>
                <a:gd name="T84" fmla="*/ 0 w 689"/>
                <a:gd name="T85" fmla="*/ 0 h 1080"/>
                <a:gd name="T86" fmla="*/ 0 w 689"/>
                <a:gd name="T87" fmla="*/ 0 h 1080"/>
                <a:gd name="T88" fmla="*/ 0 w 689"/>
                <a:gd name="T89" fmla="*/ 0 h 1080"/>
                <a:gd name="T90" fmla="*/ 0 w 689"/>
                <a:gd name="T91" fmla="*/ 0 h 1080"/>
                <a:gd name="T92" fmla="*/ 0 w 689"/>
                <a:gd name="T93" fmla="*/ 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1" name="Freeform 37"/>
            <p:cNvSpPr>
              <a:spLocks/>
            </p:cNvSpPr>
            <p:nvPr userDrawn="1"/>
          </p:nvSpPr>
          <p:spPr bwMode="auto">
            <a:xfrm>
              <a:off x="1836" y="1336"/>
              <a:ext cx="47" cy="64"/>
            </a:xfrm>
            <a:custGeom>
              <a:avLst/>
              <a:gdLst>
                <a:gd name="T0" fmla="*/ 0 w 794"/>
                <a:gd name="T1" fmla="*/ 0 h 1081"/>
                <a:gd name="T2" fmla="*/ 0 w 794"/>
                <a:gd name="T3" fmla="*/ 0 h 1081"/>
                <a:gd name="T4" fmla="*/ 0 w 794"/>
                <a:gd name="T5" fmla="*/ 0 h 1081"/>
                <a:gd name="T6" fmla="*/ 0 w 794"/>
                <a:gd name="T7" fmla="*/ 0 h 1081"/>
                <a:gd name="T8" fmla="*/ 0 w 794"/>
                <a:gd name="T9" fmla="*/ 0 h 1081"/>
                <a:gd name="T10" fmla="*/ 0 w 794"/>
                <a:gd name="T11" fmla="*/ 0 h 1081"/>
                <a:gd name="T12" fmla="*/ 0 w 794"/>
                <a:gd name="T13" fmla="*/ 0 h 1081"/>
                <a:gd name="T14" fmla="*/ 0 w 794"/>
                <a:gd name="T15" fmla="*/ 0 h 1081"/>
                <a:gd name="T16" fmla="*/ 0 w 794"/>
                <a:gd name="T17" fmla="*/ 0 h 1081"/>
                <a:gd name="T18" fmla="*/ 0 w 794"/>
                <a:gd name="T19" fmla="*/ 0 h 1081"/>
                <a:gd name="T20" fmla="*/ 0 w 794"/>
                <a:gd name="T21" fmla="*/ 0 h 1081"/>
                <a:gd name="T22" fmla="*/ 0 w 794"/>
                <a:gd name="T23" fmla="*/ 0 h 1081"/>
                <a:gd name="T24" fmla="*/ 0 w 794"/>
                <a:gd name="T25" fmla="*/ 0 h 1081"/>
                <a:gd name="T26" fmla="*/ 0 w 794"/>
                <a:gd name="T27" fmla="*/ 0 h 1081"/>
                <a:gd name="T28" fmla="*/ 0 w 794"/>
                <a:gd name="T29" fmla="*/ 0 h 1081"/>
                <a:gd name="T30" fmla="*/ 0 w 794"/>
                <a:gd name="T31" fmla="*/ 0 h 1081"/>
                <a:gd name="T32" fmla="*/ 0 w 794"/>
                <a:gd name="T33" fmla="*/ 0 h 1081"/>
                <a:gd name="T34" fmla="*/ 0 w 794"/>
                <a:gd name="T35" fmla="*/ 0 h 1081"/>
                <a:gd name="T36" fmla="*/ 0 w 794"/>
                <a:gd name="T37" fmla="*/ 0 h 1081"/>
                <a:gd name="T38" fmla="*/ 0 w 794"/>
                <a:gd name="T39" fmla="*/ 0 h 1081"/>
                <a:gd name="T40" fmla="*/ 0 w 794"/>
                <a:gd name="T41" fmla="*/ 0 h 1081"/>
                <a:gd name="T42" fmla="*/ 0 w 794"/>
                <a:gd name="T43" fmla="*/ 0 h 1081"/>
                <a:gd name="T44" fmla="*/ 0 w 794"/>
                <a:gd name="T45" fmla="*/ 0 h 1081"/>
                <a:gd name="T46" fmla="*/ 0 w 794"/>
                <a:gd name="T47" fmla="*/ 0 h 1081"/>
                <a:gd name="T48" fmla="*/ 0 w 794"/>
                <a:gd name="T49" fmla="*/ 0 h 1081"/>
                <a:gd name="T50" fmla="*/ 0 w 794"/>
                <a:gd name="T51" fmla="*/ 0 h 1081"/>
                <a:gd name="T52" fmla="*/ 0 w 794"/>
                <a:gd name="T53" fmla="*/ 0 h 1081"/>
                <a:gd name="T54" fmla="*/ 0 w 794"/>
                <a:gd name="T55" fmla="*/ 0 h 1081"/>
                <a:gd name="T56" fmla="*/ 0 w 794"/>
                <a:gd name="T57" fmla="*/ 0 h 1081"/>
                <a:gd name="T58" fmla="*/ 0 w 794"/>
                <a:gd name="T59" fmla="*/ 0 h 1081"/>
                <a:gd name="T60" fmla="*/ 0 w 794"/>
                <a:gd name="T61" fmla="*/ 0 h 1081"/>
                <a:gd name="T62" fmla="*/ 0 w 794"/>
                <a:gd name="T63" fmla="*/ 0 h 1081"/>
                <a:gd name="T64" fmla="*/ 0 w 794"/>
                <a:gd name="T65" fmla="*/ 0 h 1081"/>
                <a:gd name="T66" fmla="*/ 0 w 794"/>
                <a:gd name="T67" fmla="*/ 0 h 1081"/>
                <a:gd name="T68" fmla="*/ 0 w 794"/>
                <a:gd name="T69" fmla="*/ 0 h 1081"/>
                <a:gd name="T70" fmla="*/ 0 w 794"/>
                <a:gd name="T71" fmla="*/ 0 h 1081"/>
                <a:gd name="T72" fmla="*/ 0 w 794"/>
                <a:gd name="T73" fmla="*/ 0 h 1081"/>
                <a:gd name="T74" fmla="*/ 0 w 794"/>
                <a:gd name="T75" fmla="*/ 0 h 1081"/>
                <a:gd name="T76" fmla="*/ 0 w 794"/>
                <a:gd name="T77" fmla="*/ 0 h 1081"/>
                <a:gd name="T78" fmla="*/ 0 w 794"/>
                <a:gd name="T79" fmla="*/ 0 h 1081"/>
                <a:gd name="T80" fmla="*/ 0 w 794"/>
                <a:gd name="T81" fmla="*/ 0 h 1081"/>
                <a:gd name="T82" fmla="*/ 0 w 794"/>
                <a:gd name="T83" fmla="*/ 0 h 1081"/>
                <a:gd name="T84" fmla="*/ 0 w 794"/>
                <a:gd name="T85" fmla="*/ 0 h 1081"/>
                <a:gd name="T86" fmla="*/ 0 w 794"/>
                <a:gd name="T87" fmla="*/ 0 h 1081"/>
                <a:gd name="T88" fmla="*/ 0 w 794"/>
                <a:gd name="T89" fmla="*/ 0 h 1081"/>
                <a:gd name="T90" fmla="*/ 0 w 794"/>
                <a:gd name="T91" fmla="*/ 0 h 1081"/>
                <a:gd name="T92" fmla="*/ 0 w 794"/>
                <a:gd name="T93" fmla="*/ 0 h 1081"/>
                <a:gd name="T94" fmla="*/ 0 w 794"/>
                <a:gd name="T95" fmla="*/ 0 h 1081"/>
                <a:gd name="T96" fmla="*/ 0 w 794"/>
                <a:gd name="T97" fmla="*/ 0 h 1081"/>
                <a:gd name="T98" fmla="*/ 0 w 794"/>
                <a:gd name="T99" fmla="*/ 0 h 1081"/>
                <a:gd name="T100" fmla="*/ 0 w 794"/>
                <a:gd name="T101" fmla="*/ 0 h 1081"/>
                <a:gd name="T102" fmla="*/ 0 w 794"/>
                <a:gd name="T103" fmla="*/ 0 h 1081"/>
                <a:gd name="T104" fmla="*/ 0 w 794"/>
                <a:gd name="T105" fmla="*/ 0 h 1081"/>
                <a:gd name="T106" fmla="*/ 0 w 794"/>
                <a:gd name="T107" fmla="*/ 0 h 1081"/>
                <a:gd name="T108" fmla="*/ 0 w 794"/>
                <a:gd name="T109" fmla="*/ 0 h 1081"/>
                <a:gd name="T110" fmla="*/ 0 w 794"/>
                <a:gd name="T111" fmla="*/ 0 h 1081"/>
                <a:gd name="T112" fmla="*/ 0 w 794"/>
                <a:gd name="T113" fmla="*/ 0 h 1081"/>
                <a:gd name="T114" fmla="*/ 0 w 794"/>
                <a:gd name="T115" fmla="*/ 0 h 1081"/>
                <a:gd name="T116" fmla="*/ 0 w 794"/>
                <a:gd name="T117" fmla="*/ 0 h 1081"/>
                <a:gd name="T118" fmla="*/ 0 w 794"/>
                <a:gd name="T119" fmla="*/ 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2" name="Freeform 38"/>
            <p:cNvSpPr>
              <a:spLocks noEditPoints="1"/>
            </p:cNvSpPr>
            <p:nvPr userDrawn="1"/>
          </p:nvSpPr>
          <p:spPr bwMode="auto">
            <a:xfrm>
              <a:off x="2454" y="1595"/>
              <a:ext cx="46" cy="64"/>
            </a:xfrm>
            <a:custGeom>
              <a:avLst/>
              <a:gdLst>
                <a:gd name="T0" fmla="*/ 0 w 790"/>
                <a:gd name="T1" fmla="*/ 0 h 1082"/>
                <a:gd name="T2" fmla="*/ 0 w 790"/>
                <a:gd name="T3" fmla="*/ 0 h 1082"/>
                <a:gd name="T4" fmla="*/ 0 w 790"/>
                <a:gd name="T5" fmla="*/ 0 h 1082"/>
                <a:gd name="T6" fmla="*/ 0 w 790"/>
                <a:gd name="T7" fmla="*/ 0 h 1082"/>
                <a:gd name="T8" fmla="*/ 0 w 790"/>
                <a:gd name="T9" fmla="*/ 0 h 1082"/>
                <a:gd name="T10" fmla="*/ 0 w 790"/>
                <a:gd name="T11" fmla="*/ 0 h 1082"/>
                <a:gd name="T12" fmla="*/ 0 w 790"/>
                <a:gd name="T13" fmla="*/ 0 h 1082"/>
                <a:gd name="T14" fmla="*/ 0 w 790"/>
                <a:gd name="T15" fmla="*/ 0 h 1082"/>
                <a:gd name="T16" fmla="*/ 0 w 790"/>
                <a:gd name="T17" fmla="*/ 0 h 1082"/>
                <a:gd name="T18" fmla="*/ 0 w 790"/>
                <a:gd name="T19" fmla="*/ 0 h 1082"/>
                <a:gd name="T20" fmla="*/ 0 w 790"/>
                <a:gd name="T21" fmla="*/ 0 h 1082"/>
                <a:gd name="T22" fmla="*/ 0 w 790"/>
                <a:gd name="T23" fmla="*/ 0 h 1082"/>
                <a:gd name="T24" fmla="*/ 0 w 790"/>
                <a:gd name="T25" fmla="*/ 0 h 1082"/>
                <a:gd name="T26" fmla="*/ 0 w 790"/>
                <a:gd name="T27" fmla="*/ 0 h 1082"/>
                <a:gd name="T28" fmla="*/ 0 w 790"/>
                <a:gd name="T29" fmla="*/ 0 h 1082"/>
                <a:gd name="T30" fmla="*/ 0 w 790"/>
                <a:gd name="T31" fmla="*/ 0 h 1082"/>
                <a:gd name="T32" fmla="*/ 0 w 790"/>
                <a:gd name="T33" fmla="*/ 0 h 1082"/>
                <a:gd name="T34" fmla="*/ 0 w 790"/>
                <a:gd name="T35" fmla="*/ 0 h 1082"/>
                <a:gd name="T36" fmla="*/ 0 w 790"/>
                <a:gd name="T37" fmla="*/ 0 h 1082"/>
                <a:gd name="T38" fmla="*/ 0 w 790"/>
                <a:gd name="T39" fmla="*/ 0 h 1082"/>
                <a:gd name="T40" fmla="*/ 0 w 790"/>
                <a:gd name="T41" fmla="*/ 0 h 1082"/>
                <a:gd name="T42" fmla="*/ 0 w 790"/>
                <a:gd name="T43" fmla="*/ 0 h 1082"/>
                <a:gd name="T44" fmla="*/ 0 w 790"/>
                <a:gd name="T45" fmla="*/ 0 h 1082"/>
                <a:gd name="T46" fmla="*/ 0 w 790"/>
                <a:gd name="T47" fmla="*/ 0 h 1082"/>
                <a:gd name="T48" fmla="*/ 0 w 790"/>
                <a:gd name="T49" fmla="*/ 0 h 1082"/>
                <a:gd name="T50" fmla="*/ 0 w 790"/>
                <a:gd name="T51" fmla="*/ 0 h 1082"/>
                <a:gd name="T52" fmla="*/ 0 w 790"/>
                <a:gd name="T53" fmla="*/ 0 h 1082"/>
                <a:gd name="T54" fmla="*/ 0 w 790"/>
                <a:gd name="T55" fmla="*/ 0 h 1082"/>
                <a:gd name="T56" fmla="*/ 0 w 790"/>
                <a:gd name="T57" fmla="*/ 0 h 1082"/>
                <a:gd name="T58" fmla="*/ 0 w 790"/>
                <a:gd name="T59" fmla="*/ 0 h 1082"/>
                <a:gd name="T60" fmla="*/ 0 w 790"/>
                <a:gd name="T61" fmla="*/ 0 h 1082"/>
                <a:gd name="T62" fmla="*/ 0 w 790"/>
                <a:gd name="T63" fmla="*/ 0 h 1082"/>
                <a:gd name="T64" fmla="*/ 0 w 790"/>
                <a:gd name="T65" fmla="*/ 0 h 1082"/>
                <a:gd name="T66" fmla="*/ 0 w 790"/>
                <a:gd name="T67" fmla="*/ 0 h 1082"/>
                <a:gd name="T68" fmla="*/ 0 w 790"/>
                <a:gd name="T69" fmla="*/ 0 h 1082"/>
                <a:gd name="T70" fmla="*/ 0 w 790"/>
                <a:gd name="T71" fmla="*/ 0 h 1082"/>
                <a:gd name="T72" fmla="*/ 0 w 790"/>
                <a:gd name="T73" fmla="*/ 0 h 1082"/>
                <a:gd name="T74" fmla="*/ 0 w 790"/>
                <a:gd name="T75" fmla="*/ 0 h 1082"/>
                <a:gd name="T76" fmla="*/ 0 w 790"/>
                <a:gd name="T77" fmla="*/ 0 h 1082"/>
                <a:gd name="T78" fmla="*/ 0 w 790"/>
                <a:gd name="T79" fmla="*/ 0 h 1082"/>
                <a:gd name="T80" fmla="*/ 0 w 790"/>
                <a:gd name="T81" fmla="*/ 0 h 1082"/>
                <a:gd name="T82" fmla="*/ 0 w 790"/>
                <a:gd name="T83" fmla="*/ 0 h 1082"/>
                <a:gd name="T84" fmla="*/ 0 w 790"/>
                <a:gd name="T85" fmla="*/ 0 h 1082"/>
                <a:gd name="T86" fmla="*/ 0 w 790"/>
                <a:gd name="T87" fmla="*/ 0 h 1082"/>
                <a:gd name="T88" fmla="*/ 0 w 790"/>
                <a:gd name="T89" fmla="*/ 0 h 1082"/>
                <a:gd name="T90" fmla="*/ 0 w 790"/>
                <a:gd name="T91" fmla="*/ 0 h 1082"/>
                <a:gd name="T92" fmla="*/ 0 w 790"/>
                <a:gd name="T93" fmla="*/ 0 h 1082"/>
                <a:gd name="T94" fmla="*/ 0 w 790"/>
                <a:gd name="T95" fmla="*/ 0 h 1082"/>
                <a:gd name="T96" fmla="*/ 0 w 790"/>
                <a:gd name="T97" fmla="*/ 0 h 1082"/>
                <a:gd name="T98" fmla="*/ 0 w 790"/>
                <a:gd name="T99" fmla="*/ 0 h 1082"/>
                <a:gd name="T100" fmla="*/ 0 w 790"/>
                <a:gd name="T101" fmla="*/ 0 h 1082"/>
                <a:gd name="T102" fmla="*/ 0 w 790"/>
                <a:gd name="T103" fmla="*/ 0 h 1082"/>
                <a:gd name="T104" fmla="*/ 0 w 790"/>
                <a:gd name="T105" fmla="*/ 0 h 1082"/>
                <a:gd name="T106" fmla="*/ 0 w 790"/>
                <a:gd name="T107" fmla="*/ 0 h 1082"/>
                <a:gd name="T108" fmla="*/ 0 w 790"/>
                <a:gd name="T109" fmla="*/ 0 h 1082"/>
                <a:gd name="T110" fmla="*/ 0 w 790"/>
                <a:gd name="T111" fmla="*/ 0 h 1082"/>
                <a:gd name="T112" fmla="*/ 0 w 790"/>
                <a:gd name="T113" fmla="*/ 0 h 1082"/>
                <a:gd name="T114" fmla="*/ 0 w 790"/>
                <a:gd name="T115" fmla="*/ 0 h 1082"/>
                <a:gd name="T116" fmla="*/ 0 w 790"/>
                <a:gd name="T117" fmla="*/ 0 h 1082"/>
                <a:gd name="T118" fmla="*/ 0 w 790"/>
                <a:gd name="T119" fmla="*/ 0 h 1082"/>
                <a:gd name="T120" fmla="*/ 0 w 790"/>
                <a:gd name="T121" fmla="*/ 0 h 1082"/>
                <a:gd name="T122" fmla="*/ 0 w 790"/>
                <a:gd name="T123" fmla="*/ 0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3" name="Freeform 39"/>
            <p:cNvSpPr>
              <a:spLocks/>
            </p:cNvSpPr>
            <p:nvPr userDrawn="1"/>
          </p:nvSpPr>
          <p:spPr bwMode="auto">
            <a:xfrm>
              <a:off x="2388" y="1595"/>
              <a:ext cx="56" cy="64"/>
            </a:xfrm>
            <a:custGeom>
              <a:avLst/>
              <a:gdLst>
                <a:gd name="T0" fmla="*/ 0 w 941"/>
                <a:gd name="T1" fmla="*/ 0 h 1081"/>
                <a:gd name="T2" fmla="*/ 0 w 941"/>
                <a:gd name="T3" fmla="*/ 0 h 1081"/>
                <a:gd name="T4" fmla="*/ 0 w 941"/>
                <a:gd name="T5" fmla="*/ 0 h 1081"/>
                <a:gd name="T6" fmla="*/ 0 w 941"/>
                <a:gd name="T7" fmla="*/ 0 h 1081"/>
                <a:gd name="T8" fmla="*/ 0 w 941"/>
                <a:gd name="T9" fmla="*/ 0 h 1081"/>
                <a:gd name="T10" fmla="*/ 0 w 941"/>
                <a:gd name="T11" fmla="*/ 0 h 1081"/>
                <a:gd name="T12" fmla="*/ 0 w 941"/>
                <a:gd name="T13" fmla="*/ 0 h 1081"/>
                <a:gd name="T14" fmla="*/ 0 w 941"/>
                <a:gd name="T15" fmla="*/ 0 h 1081"/>
                <a:gd name="T16" fmla="*/ 0 w 941"/>
                <a:gd name="T17" fmla="*/ 0 h 1081"/>
                <a:gd name="T18" fmla="*/ 0 w 941"/>
                <a:gd name="T19" fmla="*/ 0 h 1081"/>
                <a:gd name="T20" fmla="*/ 0 w 941"/>
                <a:gd name="T21" fmla="*/ 0 h 1081"/>
                <a:gd name="T22" fmla="*/ 0 w 941"/>
                <a:gd name="T23" fmla="*/ 0 h 1081"/>
                <a:gd name="T24" fmla="*/ 0 w 941"/>
                <a:gd name="T25" fmla="*/ 0 h 1081"/>
                <a:gd name="T26" fmla="*/ 0 w 941"/>
                <a:gd name="T27" fmla="*/ 0 h 1081"/>
                <a:gd name="T28" fmla="*/ 0 w 941"/>
                <a:gd name="T29" fmla="*/ 0 h 1081"/>
                <a:gd name="T30" fmla="*/ 0 w 941"/>
                <a:gd name="T31" fmla="*/ 0 h 1081"/>
                <a:gd name="T32" fmla="*/ 0 w 941"/>
                <a:gd name="T33" fmla="*/ 0 h 1081"/>
                <a:gd name="T34" fmla="*/ 0 w 941"/>
                <a:gd name="T35" fmla="*/ 0 h 1081"/>
                <a:gd name="T36" fmla="*/ 0 w 941"/>
                <a:gd name="T37" fmla="*/ 0 h 1081"/>
                <a:gd name="T38" fmla="*/ 0 w 941"/>
                <a:gd name="T39" fmla="*/ 0 h 1081"/>
                <a:gd name="T40" fmla="*/ 0 w 941"/>
                <a:gd name="T41" fmla="*/ 0 h 1081"/>
                <a:gd name="T42" fmla="*/ 0 w 941"/>
                <a:gd name="T43" fmla="*/ 0 h 1081"/>
                <a:gd name="T44" fmla="*/ 0 w 941"/>
                <a:gd name="T45" fmla="*/ 0 h 1081"/>
                <a:gd name="T46" fmla="*/ 0 w 941"/>
                <a:gd name="T47" fmla="*/ 0 h 1081"/>
                <a:gd name="T48" fmla="*/ 0 w 941"/>
                <a:gd name="T49" fmla="*/ 0 h 1081"/>
                <a:gd name="T50" fmla="*/ 0 w 941"/>
                <a:gd name="T51" fmla="*/ 0 h 1081"/>
                <a:gd name="T52" fmla="*/ 0 w 941"/>
                <a:gd name="T53" fmla="*/ 0 h 1081"/>
                <a:gd name="T54" fmla="*/ 0 w 941"/>
                <a:gd name="T55" fmla="*/ 0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4" name="Freeform 40"/>
            <p:cNvSpPr>
              <a:spLocks/>
            </p:cNvSpPr>
            <p:nvPr userDrawn="1"/>
          </p:nvSpPr>
          <p:spPr bwMode="auto">
            <a:xfrm>
              <a:off x="2316" y="1595"/>
              <a:ext cx="55" cy="64"/>
            </a:xfrm>
            <a:custGeom>
              <a:avLst/>
              <a:gdLst>
                <a:gd name="T0" fmla="*/ 0 w 942"/>
                <a:gd name="T1" fmla="*/ 0 h 1081"/>
                <a:gd name="T2" fmla="*/ 0 w 942"/>
                <a:gd name="T3" fmla="*/ 0 h 1081"/>
                <a:gd name="T4" fmla="*/ 0 w 942"/>
                <a:gd name="T5" fmla="*/ 0 h 1081"/>
                <a:gd name="T6" fmla="*/ 0 w 942"/>
                <a:gd name="T7" fmla="*/ 0 h 1081"/>
                <a:gd name="T8" fmla="*/ 0 w 942"/>
                <a:gd name="T9" fmla="*/ 0 h 1081"/>
                <a:gd name="T10" fmla="*/ 0 w 942"/>
                <a:gd name="T11" fmla="*/ 0 h 1081"/>
                <a:gd name="T12" fmla="*/ 0 w 942"/>
                <a:gd name="T13" fmla="*/ 0 h 1081"/>
                <a:gd name="T14" fmla="*/ 0 w 942"/>
                <a:gd name="T15" fmla="*/ 0 h 1081"/>
                <a:gd name="T16" fmla="*/ 0 w 942"/>
                <a:gd name="T17" fmla="*/ 0 h 1081"/>
                <a:gd name="T18" fmla="*/ 0 w 942"/>
                <a:gd name="T19" fmla="*/ 0 h 1081"/>
                <a:gd name="T20" fmla="*/ 0 w 942"/>
                <a:gd name="T21" fmla="*/ 0 h 1081"/>
                <a:gd name="T22" fmla="*/ 0 w 942"/>
                <a:gd name="T23" fmla="*/ 0 h 1081"/>
                <a:gd name="T24" fmla="*/ 0 w 942"/>
                <a:gd name="T25" fmla="*/ 0 h 1081"/>
                <a:gd name="T26" fmla="*/ 0 w 942"/>
                <a:gd name="T27" fmla="*/ 0 h 1081"/>
                <a:gd name="T28" fmla="*/ 0 w 942"/>
                <a:gd name="T29" fmla="*/ 0 h 1081"/>
                <a:gd name="T30" fmla="*/ 0 w 942"/>
                <a:gd name="T31" fmla="*/ 0 h 1081"/>
                <a:gd name="T32" fmla="*/ 0 w 942"/>
                <a:gd name="T33" fmla="*/ 0 h 1081"/>
                <a:gd name="T34" fmla="*/ 0 w 942"/>
                <a:gd name="T35" fmla="*/ 0 h 1081"/>
                <a:gd name="T36" fmla="*/ 0 w 942"/>
                <a:gd name="T37" fmla="*/ 0 h 1081"/>
                <a:gd name="T38" fmla="*/ 0 w 942"/>
                <a:gd name="T39" fmla="*/ 0 h 1081"/>
                <a:gd name="T40" fmla="*/ 0 w 942"/>
                <a:gd name="T41" fmla="*/ 0 h 1081"/>
                <a:gd name="T42" fmla="*/ 0 w 942"/>
                <a:gd name="T43" fmla="*/ 0 h 1081"/>
                <a:gd name="T44" fmla="*/ 0 w 942"/>
                <a:gd name="T45" fmla="*/ 0 h 1081"/>
                <a:gd name="T46" fmla="*/ 0 w 942"/>
                <a:gd name="T47" fmla="*/ 0 h 1081"/>
                <a:gd name="T48" fmla="*/ 0 w 942"/>
                <a:gd name="T49" fmla="*/ 0 h 1081"/>
                <a:gd name="T50" fmla="*/ 0 w 942"/>
                <a:gd name="T51" fmla="*/ 0 h 1081"/>
                <a:gd name="T52" fmla="*/ 0 w 942"/>
                <a:gd name="T53" fmla="*/ 0 h 1081"/>
                <a:gd name="T54" fmla="*/ 0 w 942"/>
                <a:gd name="T55" fmla="*/ 0 h 1081"/>
                <a:gd name="T56" fmla="*/ 0 w 942"/>
                <a:gd name="T57" fmla="*/ 0 h 1081"/>
                <a:gd name="T58" fmla="*/ 0 w 942"/>
                <a:gd name="T59" fmla="*/ 0 h 1081"/>
                <a:gd name="T60" fmla="*/ 0 w 942"/>
                <a:gd name="T61" fmla="*/ 0 h 1081"/>
                <a:gd name="T62" fmla="*/ 0 w 942"/>
                <a:gd name="T63" fmla="*/ 0 h 1081"/>
                <a:gd name="T64" fmla="*/ 0 w 942"/>
                <a:gd name="T65" fmla="*/ 0 h 1081"/>
                <a:gd name="T66" fmla="*/ 0 w 942"/>
                <a:gd name="T67" fmla="*/ 0 h 1081"/>
                <a:gd name="T68" fmla="*/ 0 w 942"/>
                <a:gd name="T69" fmla="*/ 0 h 1081"/>
                <a:gd name="T70" fmla="*/ 0 w 942"/>
                <a:gd name="T71" fmla="*/ 0 h 1081"/>
                <a:gd name="T72" fmla="*/ 0 w 942"/>
                <a:gd name="T73" fmla="*/ 0 h 1081"/>
                <a:gd name="T74" fmla="*/ 0 w 942"/>
                <a:gd name="T75" fmla="*/ 0 h 1081"/>
                <a:gd name="T76" fmla="*/ 0 w 942"/>
                <a:gd name="T77" fmla="*/ 0 h 1081"/>
                <a:gd name="T78" fmla="*/ 0 w 942"/>
                <a:gd name="T79" fmla="*/ 0 h 1081"/>
                <a:gd name="T80" fmla="*/ 0 w 942"/>
                <a:gd name="T81" fmla="*/ 0 h 1081"/>
                <a:gd name="T82" fmla="*/ 0 w 942"/>
                <a:gd name="T83" fmla="*/ 0 h 1081"/>
                <a:gd name="T84" fmla="*/ 0 w 942"/>
                <a:gd name="T85" fmla="*/ 0 h 1081"/>
                <a:gd name="T86" fmla="*/ 0 w 942"/>
                <a:gd name="T87" fmla="*/ 0 h 1081"/>
                <a:gd name="T88" fmla="*/ 0 w 942"/>
                <a:gd name="T89" fmla="*/ 0 h 1081"/>
                <a:gd name="T90" fmla="*/ 0 w 942"/>
                <a:gd name="T91" fmla="*/ 0 h 1081"/>
                <a:gd name="T92" fmla="*/ 0 w 942"/>
                <a:gd name="T93" fmla="*/ 0 h 1081"/>
                <a:gd name="T94" fmla="*/ 0 w 942"/>
                <a:gd name="T95" fmla="*/ 0 h 1081"/>
                <a:gd name="T96" fmla="*/ 0 w 942"/>
                <a:gd name="T97" fmla="*/ 0 h 1081"/>
                <a:gd name="T98" fmla="*/ 0 w 942"/>
                <a:gd name="T99" fmla="*/ 0 h 1081"/>
                <a:gd name="T100" fmla="*/ 0 w 942"/>
                <a:gd name="T101" fmla="*/ 0 h 1081"/>
                <a:gd name="T102" fmla="*/ 0 w 942"/>
                <a:gd name="T103" fmla="*/ 0 h 1081"/>
                <a:gd name="T104" fmla="*/ 0 w 942"/>
                <a:gd name="T105" fmla="*/ 0 h 1081"/>
                <a:gd name="T106" fmla="*/ 0 w 942"/>
                <a:gd name="T107" fmla="*/ 0 h 1081"/>
                <a:gd name="T108" fmla="*/ 0 w 942"/>
                <a:gd name="T109" fmla="*/ 0 h 1081"/>
                <a:gd name="T110" fmla="*/ 0 w 942"/>
                <a:gd name="T111" fmla="*/ 0 h 1081"/>
                <a:gd name="T112" fmla="*/ 0 w 942"/>
                <a:gd name="T113" fmla="*/ 0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5" name="Freeform 41"/>
            <p:cNvSpPr>
              <a:spLocks/>
            </p:cNvSpPr>
            <p:nvPr userDrawn="1"/>
          </p:nvSpPr>
          <p:spPr bwMode="auto">
            <a:xfrm>
              <a:off x="2269" y="1595"/>
              <a:ext cx="34" cy="64"/>
            </a:xfrm>
            <a:custGeom>
              <a:avLst/>
              <a:gdLst>
                <a:gd name="T0" fmla="*/ 0 w 571"/>
                <a:gd name="T1" fmla="*/ 0 h 1075"/>
                <a:gd name="T2" fmla="*/ 0 w 571"/>
                <a:gd name="T3" fmla="*/ 0 h 1075"/>
                <a:gd name="T4" fmla="*/ 0 w 571"/>
                <a:gd name="T5" fmla="*/ 0 h 1075"/>
                <a:gd name="T6" fmla="*/ 0 w 571"/>
                <a:gd name="T7" fmla="*/ 0 h 1075"/>
                <a:gd name="T8" fmla="*/ 0 w 571"/>
                <a:gd name="T9" fmla="*/ 0 h 1075"/>
                <a:gd name="T10" fmla="*/ 0 w 571"/>
                <a:gd name="T11" fmla="*/ 0 h 1075"/>
                <a:gd name="T12" fmla="*/ 0 w 571"/>
                <a:gd name="T13" fmla="*/ 0 h 1075"/>
                <a:gd name="T14" fmla="*/ 0 w 571"/>
                <a:gd name="T15" fmla="*/ 0 h 1075"/>
                <a:gd name="T16" fmla="*/ 0 w 571"/>
                <a:gd name="T17" fmla="*/ 0 h 1075"/>
                <a:gd name="T18" fmla="*/ 0 w 571"/>
                <a:gd name="T19" fmla="*/ 0 h 1075"/>
                <a:gd name="T20" fmla="*/ 0 w 571"/>
                <a:gd name="T21" fmla="*/ 0 h 1075"/>
                <a:gd name="T22" fmla="*/ 0 w 571"/>
                <a:gd name="T23" fmla="*/ 0 h 1075"/>
                <a:gd name="T24" fmla="*/ 0 w 571"/>
                <a:gd name="T25" fmla="*/ 0 h 1075"/>
                <a:gd name="T26" fmla="*/ 0 w 571"/>
                <a:gd name="T27" fmla="*/ 0 h 1075"/>
                <a:gd name="T28" fmla="*/ 0 w 571"/>
                <a:gd name="T29" fmla="*/ 0 h 1075"/>
                <a:gd name="T30" fmla="*/ 0 w 571"/>
                <a:gd name="T31" fmla="*/ 0 h 1075"/>
                <a:gd name="T32" fmla="*/ 0 w 571"/>
                <a:gd name="T33" fmla="*/ 0 h 1075"/>
                <a:gd name="T34" fmla="*/ 0 w 571"/>
                <a:gd name="T35" fmla="*/ 0 h 1075"/>
                <a:gd name="T36" fmla="*/ 0 w 571"/>
                <a:gd name="T37" fmla="*/ 0 h 1075"/>
                <a:gd name="T38" fmla="*/ 0 w 571"/>
                <a:gd name="T39" fmla="*/ 0 h 1075"/>
                <a:gd name="T40" fmla="*/ 0 w 571"/>
                <a:gd name="T41" fmla="*/ 0 h 1075"/>
                <a:gd name="T42" fmla="*/ 0 w 571"/>
                <a:gd name="T43" fmla="*/ 0 h 1075"/>
                <a:gd name="T44" fmla="*/ 0 w 571"/>
                <a:gd name="T45" fmla="*/ 0 h 1075"/>
                <a:gd name="T46" fmla="*/ 0 w 571"/>
                <a:gd name="T47" fmla="*/ 0 h 1075"/>
                <a:gd name="T48" fmla="*/ 0 w 571"/>
                <a:gd name="T49" fmla="*/ 0 h 1075"/>
                <a:gd name="T50" fmla="*/ 0 w 571"/>
                <a:gd name="T51" fmla="*/ 0 h 1075"/>
                <a:gd name="T52" fmla="*/ 0 w 571"/>
                <a:gd name="T53" fmla="*/ 0 h 1075"/>
                <a:gd name="T54" fmla="*/ 0 w 571"/>
                <a:gd name="T55" fmla="*/ 0 h 1075"/>
                <a:gd name="T56" fmla="*/ 0 w 571"/>
                <a:gd name="T57" fmla="*/ 0 h 1075"/>
                <a:gd name="T58" fmla="*/ 0 w 571"/>
                <a:gd name="T59" fmla="*/ 0 h 1075"/>
                <a:gd name="T60" fmla="*/ 0 w 571"/>
                <a:gd name="T61" fmla="*/ 0 h 1075"/>
                <a:gd name="T62" fmla="*/ 0 w 571"/>
                <a:gd name="T63" fmla="*/ 0 h 1075"/>
                <a:gd name="T64" fmla="*/ 0 w 571"/>
                <a:gd name="T65" fmla="*/ 0 h 1075"/>
                <a:gd name="T66" fmla="*/ 0 w 571"/>
                <a:gd name="T67" fmla="*/ 0 h 1075"/>
                <a:gd name="T68" fmla="*/ 0 w 571"/>
                <a:gd name="T69" fmla="*/ 0 h 1075"/>
                <a:gd name="T70" fmla="*/ 0 w 571"/>
                <a:gd name="T71" fmla="*/ 0 h 1075"/>
                <a:gd name="T72" fmla="*/ 0 w 571"/>
                <a:gd name="T73" fmla="*/ 0 h 1075"/>
                <a:gd name="T74" fmla="*/ 0 w 571"/>
                <a:gd name="T75" fmla="*/ 0 h 1075"/>
                <a:gd name="T76" fmla="*/ 0 w 571"/>
                <a:gd name="T77" fmla="*/ 0 h 1075"/>
                <a:gd name="T78" fmla="*/ 0 w 571"/>
                <a:gd name="T79" fmla="*/ 0 h 1075"/>
                <a:gd name="T80" fmla="*/ 0 w 571"/>
                <a:gd name="T81" fmla="*/ 0 h 1075"/>
                <a:gd name="T82" fmla="*/ 0 w 571"/>
                <a:gd name="T83" fmla="*/ 0 h 1075"/>
                <a:gd name="T84" fmla="*/ 0 w 571"/>
                <a:gd name="T85" fmla="*/ 0 h 1075"/>
                <a:gd name="T86" fmla="*/ 0 w 571"/>
                <a:gd name="T87" fmla="*/ 0 h 1075"/>
                <a:gd name="T88" fmla="*/ 0 w 571"/>
                <a:gd name="T89" fmla="*/ 0 h 1075"/>
                <a:gd name="T90" fmla="*/ 0 w 571"/>
                <a:gd name="T91" fmla="*/ 0 h 1075"/>
                <a:gd name="T92" fmla="*/ 0 w 571"/>
                <a:gd name="T93" fmla="*/ 0 h 1075"/>
                <a:gd name="T94" fmla="*/ 0 w 571"/>
                <a:gd name="T95" fmla="*/ 0 h 1075"/>
                <a:gd name="T96" fmla="*/ 0 w 571"/>
                <a:gd name="T97" fmla="*/ 0 h 1075"/>
                <a:gd name="T98" fmla="*/ 0 w 571"/>
                <a:gd name="T99" fmla="*/ 0 h 1075"/>
                <a:gd name="T100" fmla="*/ 0 w 571"/>
                <a:gd name="T101" fmla="*/ 0 h 1075"/>
                <a:gd name="T102" fmla="*/ 0 w 571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6" name="Freeform 42"/>
            <p:cNvSpPr>
              <a:spLocks/>
            </p:cNvSpPr>
            <p:nvPr userDrawn="1"/>
          </p:nvSpPr>
          <p:spPr bwMode="auto">
            <a:xfrm>
              <a:off x="2187" y="1595"/>
              <a:ext cx="66" cy="64"/>
            </a:xfrm>
            <a:custGeom>
              <a:avLst/>
              <a:gdLst>
                <a:gd name="T0" fmla="*/ 0 w 1117"/>
                <a:gd name="T1" fmla="*/ 0 h 1086"/>
                <a:gd name="T2" fmla="*/ 0 w 1117"/>
                <a:gd name="T3" fmla="*/ 0 h 1086"/>
                <a:gd name="T4" fmla="*/ 0 w 1117"/>
                <a:gd name="T5" fmla="*/ 0 h 1086"/>
                <a:gd name="T6" fmla="*/ 0 w 1117"/>
                <a:gd name="T7" fmla="*/ 0 h 1086"/>
                <a:gd name="T8" fmla="*/ 0 w 1117"/>
                <a:gd name="T9" fmla="*/ 0 h 1086"/>
                <a:gd name="T10" fmla="*/ 0 w 1117"/>
                <a:gd name="T11" fmla="*/ 0 h 1086"/>
                <a:gd name="T12" fmla="*/ 0 w 1117"/>
                <a:gd name="T13" fmla="*/ 0 h 1086"/>
                <a:gd name="T14" fmla="*/ 0 w 1117"/>
                <a:gd name="T15" fmla="*/ 0 h 1086"/>
                <a:gd name="T16" fmla="*/ 0 w 1117"/>
                <a:gd name="T17" fmla="*/ 0 h 1086"/>
                <a:gd name="T18" fmla="*/ 0 w 1117"/>
                <a:gd name="T19" fmla="*/ 0 h 1086"/>
                <a:gd name="T20" fmla="*/ 0 w 1117"/>
                <a:gd name="T21" fmla="*/ 0 h 1086"/>
                <a:gd name="T22" fmla="*/ 0 w 1117"/>
                <a:gd name="T23" fmla="*/ 0 h 1086"/>
                <a:gd name="T24" fmla="*/ 0 w 1117"/>
                <a:gd name="T25" fmla="*/ 0 h 1086"/>
                <a:gd name="T26" fmla="*/ 0 w 1117"/>
                <a:gd name="T27" fmla="*/ 0 h 1086"/>
                <a:gd name="T28" fmla="*/ 0 w 1117"/>
                <a:gd name="T29" fmla="*/ 0 h 1086"/>
                <a:gd name="T30" fmla="*/ 0 w 1117"/>
                <a:gd name="T31" fmla="*/ 0 h 1086"/>
                <a:gd name="T32" fmla="*/ 0 w 1117"/>
                <a:gd name="T33" fmla="*/ 0 h 1086"/>
                <a:gd name="T34" fmla="*/ 0 w 1117"/>
                <a:gd name="T35" fmla="*/ 0 h 1086"/>
                <a:gd name="T36" fmla="*/ 0 w 1117"/>
                <a:gd name="T37" fmla="*/ 0 h 1086"/>
                <a:gd name="T38" fmla="*/ 0 w 1117"/>
                <a:gd name="T39" fmla="*/ 0 h 1086"/>
                <a:gd name="T40" fmla="*/ 0 w 1117"/>
                <a:gd name="T41" fmla="*/ 0 h 1086"/>
                <a:gd name="T42" fmla="*/ 0 w 1117"/>
                <a:gd name="T43" fmla="*/ 0 h 1086"/>
                <a:gd name="T44" fmla="*/ 0 w 1117"/>
                <a:gd name="T45" fmla="*/ 0 h 1086"/>
                <a:gd name="T46" fmla="*/ 0 w 1117"/>
                <a:gd name="T47" fmla="*/ 0 h 1086"/>
                <a:gd name="T48" fmla="*/ 0 w 1117"/>
                <a:gd name="T49" fmla="*/ 0 h 1086"/>
                <a:gd name="T50" fmla="*/ 0 w 1117"/>
                <a:gd name="T51" fmla="*/ 0 h 1086"/>
                <a:gd name="T52" fmla="*/ 0 w 1117"/>
                <a:gd name="T53" fmla="*/ 0 h 1086"/>
                <a:gd name="T54" fmla="*/ 0 w 1117"/>
                <a:gd name="T55" fmla="*/ 0 h 1086"/>
                <a:gd name="T56" fmla="*/ 0 w 1117"/>
                <a:gd name="T57" fmla="*/ 0 h 1086"/>
                <a:gd name="T58" fmla="*/ 0 w 1117"/>
                <a:gd name="T59" fmla="*/ 0 h 1086"/>
                <a:gd name="T60" fmla="*/ 0 w 1117"/>
                <a:gd name="T61" fmla="*/ 0 h 1086"/>
                <a:gd name="T62" fmla="*/ 0 w 1117"/>
                <a:gd name="T63" fmla="*/ 0 h 1086"/>
                <a:gd name="T64" fmla="*/ 0 w 1117"/>
                <a:gd name="T65" fmla="*/ 0 h 1086"/>
                <a:gd name="T66" fmla="*/ 0 w 1117"/>
                <a:gd name="T67" fmla="*/ 0 h 1086"/>
                <a:gd name="T68" fmla="*/ 0 w 1117"/>
                <a:gd name="T69" fmla="*/ 0 h 1086"/>
                <a:gd name="T70" fmla="*/ 0 w 1117"/>
                <a:gd name="T71" fmla="*/ 0 h 1086"/>
                <a:gd name="T72" fmla="*/ 0 w 1117"/>
                <a:gd name="T73" fmla="*/ 0 h 1086"/>
                <a:gd name="T74" fmla="*/ 0 w 1117"/>
                <a:gd name="T75" fmla="*/ 0 h 1086"/>
                <a:gd name="T76" fmla="*/ 0 w 1117"/>
                <a:gd name="T77" fmla="*/ 0 h 1086"/>
                <a:gd name="T78" fmla="*/ 0 w 1117"/>
                <a:gd name="T79" fmla="*/ 0 h 1086"/>
                <a:gd name="T80" fmla="*/ 0 w 1117"/>
                <a:gd name="T81" fmla="*/ 0 h 1086"/>
                <a:gd name="T82" fmla="*/ 0 w 1117"/>
                <a:gd name="T83" fmla="*/ 0 h 1086"/>
                <a:gd name="T84" fmla="*/ 0 w 1117"/>
                <a:gd name="T85" fmla="*/ 0 h 1086"/>
                <a:gd name="T86" fmla="*/ 0 w 1117"/>
                <a:gd name="T87" fmla="*/ 0 h 1086"/>
                <a:gd name="T88" fmla="*/ 0 w 1117"/>
                <a:gd name="T89" fmla="*/ 0 h 1086"/>
                <a:gd name="T90" fmla="*/ 0 w 1117"/>
                <a:gd name="T91" fmla="*/ 0 h 1086"/>
                <a:gd name="T92" fmla="*/ 0 w 1117"/>
                <a:gd name="T93" fmla="*/ 0 h 1086"/>
                <a:gd name="T94" fmla="*/ 0 w 1117"/>
                <a:gd name="T95" fmla="*/ 0 h 1086"/>
                <a:gd name="T96" fmla="*/ 0 w 1117"/>
                <a:gd name="T97" fmla="*/ 0 h 1086"/>
                <a:gd name="T98" fmla="*/ 0 w 1117"/>
                <a:gd name="T99" fmla="*/ 0 h 1086"/>
                <a:gd name="T100" fmla="*/ 0 w 1117"/>
                <a:gd name="T101" fmla="*/ 0 h 1086"/>
                <a:gd name="T102" fmla="*/ 0 w 1117"/>
                <a:gd name="T103" fmla="*/ 0 h 1086"/>
                <a:gd name="T104" fmla="*/ 0 w 1117"/>
                <a:gd name="T105" fmla="*/ 0 h 1086"/>
                <a:gd name="T106" fmla="*/ 0 w 1117"/>
                <a:gd name="T107" fmla="*/ 0 h 1086"/>
                <a:gd name="T108" fmla="*/ 0 w 1117"/>
                <a:gd name="T109" fmla="*/ 0 h 1086"/>
                <a:gd name="T110" fmla="*/ 0 w 1117"/>
                <a:gd name="T111" fmla="*/ 0 h 1086"/>
                <a:gd name="T112" fmla="*/ 0 w 1117"/>
                <a:gd name="T113" fmla="*/ 0 h 1086"/>
                <a:gd name="T114" fmla="*/ 0 w 1117"/>
                <a:gd name="T115" fmla="*/ 0 h 1086"/>
                <a:gd name="T116" fmla="*/ 0 w 1117"/>
                <a:gd name="T117" fmla="*/ 0 h 1086"/>
                <a:gd name="T118" fmla="*/ 0 w 1117"/>
                <a:gd name="T119" fmla="*/ 0 h 1086"/>
                <a:gd name="T120" fmla="*/ 0 w 1117"/>
                <a:gd name="T121" fmla="*/ 0 h 1086"/>
                <a:gd name="T122" fmla="*/ 0 w 1117"/>
                <a:gd name="T123" fmla="*/ 0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7" name="Freeform 43"/>
            <p:cNvSpPr>
              <a:spLocks/>
            </p:cNvSpPr>
            <p:nvPr userDrawn="1"/>
          </p:nvSpPr>
          <p:spPr bwMode="auto">
            <a:xfrm>
              <a:off x="2162" y="1595"/>
              <a:ext cx="8" cy="64"/>
            </a:xfrm>
            <a:custGeom>
              <a:avLst/>
              <a:gdLst>
                <a:gd name="T0" fmla="*/ 0 w 140"/>
                <a:gd name="T1" fmla="*/ 0 h 1081"/>
                <a:gd name="T2" fmla="*/ 0 w 140"/>
                <a:gd name="T3" fmla="*/ 0 h 1081"/>
                <a:gd name="T4" fmla="*/ 0 w 140"/>
                <a:gd name="T5" fmla="*/ 0 h 1081"/>
                <a:gd name="T6" fmla="*/ 0 w 140"/>
                <a:gd name="T7" fmla="*/ 0 h 1081"/>
                <a:gd name="T8" fmla="*/ 0 w 140"/>
                <a:gd name="T9" fmla="*/ 0 h 1081"/>
                <a:gd name="T10" fmla="*/ 0 w 140"/>
                <a:gd name="T11" fmla="*/ 0 h 1081"/>
                <a:gd name="T12" fmla="*/ 0 w 140"/>
                <a:gd name="T13" fmla="*/ 0 h 1081"/>
                <a:gd name="T14" fmla="*/ 0 w 140"/>
                <a:gd name="T15" fmla="*/ 0 h 1081"/>
                <a:gd name="T16" fmla="*/ 0 w 140"/>
                <a:gd name="T17" fmla="*/ 0 h 1081"/>
                <a:gd name="T18" fmla="*/ 0 w 140"/>
                <a:gd name="T19" fmla="*/ 0 h 1081"/>
                <a:gd name="T20" fmla="*/ 0 w 140"/>
                <a:gd name="T21" fmla="*/ 0 h 1081"/>
                <a:gd name="T22" fmla="*/ 0 w 140"/>
                <a:gd name="T23" fmla="*/ 0 h 1081"/>
                <a:gd name="T24" fmla="*/ 0 w 140"/>
                <a:gd name="T25" fmla="*/ 0 h 1081"/>
                <a:gd name="T26" fmla="*/ 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8" name="Freeform 44"/>
            <p:cNvSpPr>
              <a:spLocks noEditPoints="1"/>
            </p:cNvSpPr>
            <p:nvPr userDrawn="1"/>
          </p:nvSpPr>
          <p:spPr bwMode="auto">
            <a:xfrm>
              <a:off x="2113" y="1595"/>
              <a:ext cx="41" cy="64"/>
            </a:xfrm>
            <a:custGeom>
              <a:avLst/>
              <a:gdLst>
                <a:gd name="T0" fmla="*/ 0 w 688"/>
                <a:gd name="T1" fmla="*/ 0 h 1078"/>
                <a:gd name="T2" fmla="*/ 0 w 688"/>
                <a:gd name="T3" fmla="*/ 0 h 1078"/>
                <a:gd name="T4" fmla="*/ 0 w 688"/>
                <a:gd name="T5" fmla="*/ 0 h 1078"/>
                <a:gd name="T6" fmla="*/ 0 w 688"/>
                <a:gd name="T7" fmla="*/ 0 h 1078"/>
                <a:gd name="T8" fmla="*/ 0 w 688"/>
                <a:gd name="T9" fmla="*/ 0 h 1078"/>
                <a:gd name="T10" fmla="*/ 0 w 688"/>
                <a:gd name="T11" fmla="*/ 0 h 1078"/>
                <a:gd name="T12" fmla="*/ 0 w 688"/>
                <a:gd name="T13" fmla="*/ 0 h 1078"/>
                <a:gd name="T14" fmla="*/ 0 w 688"/>
                <a:gd name="T15" fmla="*/ 0 h 1078"/>
                <a:gd name="T16" fmla="*/ 0 w 688"/>
                <a:gd name="T17" fmla="*/ 0 h 1078"/>
                <a:gd name="T18" fmla="*/ 0 w 688"/>
                <a:gd name="T19" fmla="*/ 0 h 1078"/>
                <a:gd name="T20" fmla="*/ 0 w 688"/>
                <a:gd name="T21" fmla="*/ 0 h 1078"/>
                <a:gd name="T22" fmla="*/ 0 w 688"/>
                <a:gd name="T23" fmla="*/ 0 h 1078"/>
                <a:gd name="T24" fmla="*/ 0 w 688"/>
                <a:gd name="T25" fmla="*/ 0 h 1078"/>
                <a:gd name="T26" fmla="*/ 0 w 688"/>
                <a:gd name="T27" fmla="*/ 0 h 1078"/>
                <a:gd name="T28" fmla="*/ 0 w 688"/>
                <a:gd name="T29" fmla="*/ 0 h 1078"/>
                <a:gd name="T30" fmla="*/ 0 w 688"/>
                <a:gd name="T31" fmla="*/ 0 h 1078"/>
                <a:gd name="T32" fmla="*/ 0 w 688"/>
                <a:gd name="T33" fmla="*/ 0 h 1078"/>
                <a:gd name="T34" fmla="*/ 0 w 688"/>
                <a:gd name="T35" fmla="*/ 0 h 1078"/>
                <a:gd name="T36" fmla="*/ 0 w 688"/>
                <a:gd name="T37" fmla="*/ 0 h 1078"/>
                <a:gd name="T38" fmla="*/ 0 w 688"/>
                <a:gd name="T39" fmla="*/ 0 h 1078"/>
                <a:gd name="T40" fmla="*/ 0 w 688"/>
                <a:gd name="T41" fmla="*/ 0 h 1078"/>
                <a:gd name="T42" fmla="*/ 0 w 688"/>
                <a:gd name="T43" fmla="*/ 0 h 1078"/>
                <a:gd name="T44" fmla="*/ 0 w 688"/>
                <a:gd name="T45" fmla="*/ 0 h 1078"/>
                <a:gd name="T46" fmla="*/ 0 w 688"/>
                <a:gd name="T47" fmla="*/ 0 h 1078"/>
                <a:gd name="T48" fmla="*/ 0 w 688"/>
                <a:gd name="T49" fmla="*/ 0 h 1078"/>
                <a:gd name="T50" fmla="*/ 0 w 688"/>
                <a:gd name="T51" fmla="*/ 0 h 1078"/>
                <a:gd name="T52" fmla="*/ 0 w 688"/>
                <a:gd name="T53" fmla="*/ 0 h 1078"/>
                <a:gd name="T54" fmla="*/ 0 w 688"/>
                <a:gd name="T55" fmla="*/ 0 h 1078"/>
                <a:gd name="T56" fmla="*/ 0 w 688"/>
                <a:gd name="T57" fmla="*/ 0 h 1078"/>
                <a:gd name="T58" fmla="*/ 0 w 688"/>
                <a:gd name="T59" fmla="*/ 0 h 1078"/>
                <a:gd name="T60" fmla="*/ 0 w 688"/>
                <a:gd name="T61" fmla="*/ 0 h 1078"/>
                <a:gd name="T62" fmla="*/ 0 w 688"/>
                <a:gd name="T63" fmla="*/ 0 h 1078"/>
                <a:gd name="T64" fmla="*/ 0 w 688"/>
                <a:gd name="T65" fmla="*/ 0 h 1078"/>
                <a:gd name="T66" fmla="*/ 0 w 688"/>
                <a:gd name="T67" fmla="*/ 0 h 1078"/>
                <a:gd name="T68" fmla="*/ 0 w 688"/>
                <a:gd name="T69" fmla="*/ 0 h 1078"/>
                <a:gd name="T70" fmla="*/ 0 w 688"/>
                <a:gd name="T71" fmla="*/ 0 h 1078"/>
                <a:gd name="T72" fmla="*/ 0 w 688"/>
                <a:gd name="T73" fmla="*/ 0 h 1078"/>
                <a:gd name="T74" fmla="*/ 0 w 688"/>
                <a:gd name="T75" fmla="*/ 0 h 1078"/>
                <a:gd name="T76" fmla="*/ 0 w 688"/>
                <a:gd name="T77" fmla="*/ 0 h 1078"/>
                <a:gd name="T78" fmla="*/ 0 w 688"/>
                <a:gd name="T79" fmla="*/ 0 h 1078"/>
                <a:gd name="T80" fmla="*/ 0 w 688"/>
                <a:gd name="T81" fmla="*/ 0 h 1078"/>
                <a:gd name="T82" fmla="*/ 0 w 688"/>
                <a:gd name="T83" fmla="*/ 0 h 1078"/>
                <a:gd name="T84" fmla="*/ 0 w 688"/>
                <a:gd name="T85" fmla="*/ 0 h 1078"/>
                <a:gd name="T86" fmla="*/ 0 w 688"/>
                <a:gd name="T87" fmla="*/ 0 h 1078"/>
                <a:gd name="T88" fmla="*/ 0 w 688"/>
                <a:gd name="T89" fmla="*/ 0 h 1078"/>
                <a:gd name="T90" fmla="*/ 0 w 688"/>
                <a:gd name="T91" fmla="*/ 0 h 1078"/>
                <a:gd name="T92" fmla="*/ 0 w 688"/>
                <a:gd name="T93" fmla="*/ 0 h 1078"/>
                <a:gd name="T94" fmla="*/ 0 w 688"/>
                <a:gd name="T95" fmla="*/ 0 h 1078"/>
                <a:gd name="T96" fmla="*/ 0 w 688"/>
                <a:gd name="T97" fmla="*/ 0 h 1078"/>
                <a:gd name="T98" fmla="*/ 0 w 688"/>
                <a:gd name="T99" fmla="*/ 0 h 1078"/>
                <a:gd name="T100" fmla="*/ 0 w 688"/>
                <a:gd name="T101" fmla="*/ 0 h 1078"/>
                <a:gd name="T102" fmla="*/ 0 w 688"/>
                <a:gd name="T103" fmla="*/ 0 h 1078"/>
                <a:gd name="T104" fmla="*/ 0 w 688"/>
                <a:gd name="T105" fmla="*/ 0 h 1078"/>
                <a:gd name="T106" fmla="*/ 0 w 688"/>
                <a:gd name="T107" fmla="*/ 0 h 1078"/>
                <a:gd name="T108" fmla="*/ 0 w 688"/>
                <a:gd name="T109" fmla="*/ 0 h 1078"/>
                <a:gd name="T110" fmla="*/ 0 w 688"/>
                <a:gd name="T111" fmla="*/ 0 h 1078"/>
                <a:gd name="T112" fmla="*/ 0 w 688"/>
                <a:gd name="T113" fmla="*/ 0 h 1078"/>
                <a:gd name="T114" fmla="*/ 0 w 688"/>
                <a:gd name="T115" fmla="*/ 0 h 1078"/>
                <a:gd name="T116" fmla="*/ 0 w 688"/>
                <a:gd name="T117" fmla="*/ 0 h 1078"/>
                <a:gd name="T118" fmla="*/ 0 w 688"/>
                <a:gd name="T119" fmla="*/ 0 h 1078"/>
                <a:gd name="T120" fmla="*/ 0 w 688"/>
                <a:gd name="T121" fmla="*/ 0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49" name="Freeform 45"/>
            <p:cNvSpPr>
              <a:spLocks noEditPoints="1"/>
            </p:cNvSpPr>
            <p:nvPr userDrawn="1"/>
          </p:nvSpPr>
          <p:spPr bwMode="auto">
            <a:xfrm>
              <a:off x="2058" y="1595"/>
              <a:ext cx="42" cy="64"/>
            </a:xfrm>
            <a:custGeom>
              <a:avLst/>
              <a:gdLst>
                <a:gd name="T0" fmla="*/ 0 w 707"/>
                <a:gd name="T1" fmla="*/ 0 h 1075"/>
                <a:gd name="T2" fmla="*/ 0 w 707"/>
                <a:gd name="T3" fmla="*/ 0 h 1075"/>
                <a:gd name="T4" fmla="*/ 0 w 707"/>
                <a:gd name="T5" fmla="*/ 0 h 1075"/>
                <a:gd name="T6" fmla="*/ 0 w 707"/>
                <a:gd name="T7" fmla="*/ 0 h 1075"/>
                <a:gd name="T8" fmla="*/ 0 w 707"/>
                <a:gd name="T9" fmla="*/ 0 h 1075"/>
                <a:gd name="T10" fmla="*/ 0 w 707"/>
                <a:gd name="T11" fmla="*/ 0 h 1075"/>
                <a:gd name="T12" fmla="*/ 0 w 707"/>
                <a:gd name="T13" fmla="*/ 0 h 1075"/>
                <a:gd name="T14" fmla="*/ 0 w 707"/>
                <a:gd name="T15" fmla="*/ 0 h 1075"/>
                <a:gd name="T16" fmla="*/ 0 w 707"/>
                <a:gd name="T17" fmla="*/ 0 h 1075"/>
                <a:gd name="T18" fmla="*/ 0 w 707"/>
                <a:gd name="T19" fmla="*/ 0 h 1075"/>
                <a:gd name="T20" fmla="*/ 0 w 707"/>
                <a:gd name="T21" fmla="*/ 0 h 1075"/>
                <a:gd name="T22" fmla="*/ 0 w 707"/>
                <a:gd name="T23" fmla="*/ 0 h 1075"/>
                <a:gd name="T24" fmla="*/ 0 w 707"/>
                <a:gd name="T25" fmla="*/ 0 h 1075"/>
                <a:gd name="T26" fmla="*/ 0 w 707"/>
                <a:gd name="T27" fmla="*/ 0 h 1075"/>
                <a:gd name="T28" fmla="*/ 0 w 707"/>
                <a:gd name="T29" fmla="*/ 0 h 1075"/>
                <a:gd name="T30" fmla="*/ 0 w 707"/>
                <a:gd name="T31" fmla="*/ 0 h 1075"/>
                <a:gd name="T32" fmla="*/ 0 w 707"/>
                <a:gd name="T33" fmla="*/ 0 h 1075"/>
                <a:gd name="T34" fmla="*/ 0 w 707"/>
                <a:gd name="T35" fmla="*/ 0 h 1075"/>
                <a:gd name="T36" fmla="*/ 0 w 707"/>
                <a:gd name="T37" fmla="*/ 0 h 1075"/>
                <a:gd name="T38" fmla="*/ 0 w 707"/>
                <a:gd name="T39" fmla="*/ 0 h 1075"/>
                <a:gd name="T40" fmla="*/ 0 w 707"/>
                <a:gd name="T41" fmla="*/ 0 h 1075"/>
                <a:gd name="T42" fmla="*/ 0 w 707"/>
                <a:gd name="T43" fmla="*/ 0 h 1075"/>
                <a:gd name="T44" fmla="*/ 0 w 707"/>
                <a:gd name="T45" fmla="*/ 0 h 1075"/>
                <a:gd name="T46" fmla="*/ 0 w 707"/>
                <a:gd name="T47" fmla="*/ 0 h 1075"/>
                <a:gd name="T48" fmla="*/ 0 w 707"/>
                <a:gd name="T49" fmla="*/ 0 h 1075"/>
                <a:gd name="T50" fmla="*/ 0 w 707"/>
                <a:gd name="T51" fmla="*/ 0 h 1075"/>
                <a:gd name="T52" fmla="*/ 0 w 707"/>
                <a:gd name="T53" fmla="*/ 0 h 1075"/>
                <a:gd name="T54" fmla="*/ 0 w 707"/>
                <a:gd name="T55" fmla="*/ 0 h 1075"/>
                <a:gd name="T56" fmla="*/ 0 w 707"/>
                <a:gd name="T57" fmla="*/ 0 h 1075"/>
                <a:gd name="T58" fmla="*/ 0 w 707"/>
                <a:gd name="T59" fmla="*/ 0 h 1075"/>
                <a:gd name="T60" fmla="*/ 0 w 707"/>
                <a:gd name="T61" fmla="*/ 0 h 1075"/>
                <a:gd name="T62" fmla="*/ 0 w 707"/>
                <a:gd name="T63" fmla="*/ 0 h 1075"/>
                <a:gd name="T64" fmla="*/ 0 w 707"/>
                <a:gd name="T65" fmla="*/ 0 h 1075"/>
                <a:gd name="T66" fmla="*/ 0 w 707"/>
                <a:gd name="T67" fmla="*/ 0 h 1075"/>
                <a:gd name="T68" fmla="*/ 0 w 707"/>
                <a:gd name="T69" fmla="*/ 0 h 1075"/>
                <a:gd name="T70" fmla="*/ 0 w 707"/>
                <a:gd name="T71" fmla="*/ 0 h 1075"/>
                <a:gd name="T72" fmla="*/ 0 w 707"/>
                <a:gd name="T73" fmla="*/ 0 h 1075"/>
                <a:gd name="T74" fmla="*/ 0 w 707"/>
                <a:gd name="T75" fmla="*/ 0 h 1075"/>
                <a:gd name="T76" fmla="*/ 0 w 707"/>
                <a:gd name="T77" fmla="*/ 0 h 1075"/>
                <a:gd name="T78" fmla="*/ 0 w 707"/>
                <a:gd name="T79" fmla="*/ 0 h 1075"/>
                <a:gd name="T80" fmla="*/ 0 w 707"/>
                <a:gd name="T81" fmla="*/ 0 h 1075"/>
                <a:gd name="T82" fmla="*/ 0 w 707"/>
                <a:gd name="T83" fmla="*/ 0 h 1075"/>
                <a:gd name="T84" fmla="*/ 0 w 707"/>
                <a:gd name="T85" fmla="*/ 0 h 1075"/>
                <a:gd name="T86" fmla="*/ 0 w 707"/>
                <a:gd name="T87" fmla="*/ 0 h 1075"/>
                <a:gd name="T88" fmla="*/ 0 w 707"/>
                <a:gd name="T89" fmla="*/ 0 h 1075"/>
                <a:gd name="T90" fmla="*/ 0 w 707"/>
                <a:gd name="T91" fmla="*/ 0 h 1075"/>
                <a:gd name="T92" fmla="*/ 0 w 707"/>
                <a:gd name="T93" fmla="*/ 0 h 1075"/>
                <a:gd name="T94" fmla="*/ 0 w 707"/>
                <a:gd name="T95" fmla="*/ 0 h 1075"/>
                <a:gd name="T96" fmla="*/ 0 w 707"/>
                <a:gd name="T97" fmla="*/ 0 h 1075"/>
                <a:gd name="T98" fmla="*/ 0 w 707"/>
                <a:gd name="T99" fmla="*/ 0 h 1075"/>
                <a:gd name="T100" fmla="*/ 0 w 707"/>
                <a:gd name="T101" fmla="*/ 0 h 1075"/>
                <a:gd name="T102" fmla="*/ 0 w 707"/>
                <a:gd name="T103" fmla="*/ 0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50" name="Freeform 46"/>
            <p:cNvSpPr>
              <a:spLocks noEditPoints="1"/>
            </p:cNvSpPr>
            <p:nvPr userDrawn="1"/>
          </p:nvSpPr>
          <p:spPr bwMode="auto">
            <a:xfrm>
              <a:off x="1977" y="1594"/>
              <a:ext cx="69" cy="66"/>
            </a:xfrm>
            <a:custGeom>
              <a:avLst/>
              <a:gdLst>
                <a:gd name="T0" fmla="*/ 0 w 1181"/>
                <a:gd name="T1" fmla="*/ 0 h 1122"/>
                <a:gd name="T2" fmla="*/ 0 w 1181"/>
                <a:gd name="T3" fmla="*/ 0 h 1122"/>
                <a:gd name="T4" fmla="*/ 0 w 1181"/>
                <a:gd name="T5" fmla="*/ 0 h 1122"/>
                <a:gd name="T6" fmla="*/ 0 w 1181"/>
                <a:gd name="T7" fmla="*/ 0 h 1122"/>
                <a:gd name="T8" fmla="*/ 0 w 1181"/>
                <a:gd name="T9" fmla="*/ 0 h 1122"/>
                <a:gd name="T10" fmla="*/ 0 w 1181"/>
                <a:gd name="T11" fmla="*/ 0 h 1122"/>
                <a:gd name="T12" fmla="*/ 0 w 1181"/>
                <a:gd name="T13" fmla="*/ 0 h 1122"/>
                <a:gd name="T14" fmla="*/ 0 w 1181"/>
                <a:gd name="T15" fmla="*/ 0 h 1122"/>
                <a:gd name="T16" fmla="*/ 0 w 1181"/>
                <a:gd name="T17" fmla="*/ 0 h 1122"/>
                <a:gd name="T18" fmla="*/ 0 w 1181"/>
                <a:gd name="T19" fmla="*/ 0 h 1122"/>
                <a:gd name="T20" fmla="*/ 0 w 1181"/>
                <a:gd name="T21" fmla="*/ 0 h 1122"/>
                <a:gd name="T22" fmla="*/ 0 w 1181"/>
                <a:gd name="T23" fmla="*/ 0 h 1122"/>
                <a:gd name="T24" fmla="*/ 0 w 1181"/>
                <a:gd name="T25" fmla="*/ 0 h 1122"/>
                <a:gd name="T26" fmla="*/ 0 w 1181"/>
                <a:gd name="T27" fmla="*/ 0 h 1122"/>
                <a:gd name="T28" fmla="*/ 0 w 1181"/>
                <a:gd name="T29" fmla="*/ 0 h 1122"/>
                <a:gd name="T30" fmla="*/ 0 w 1181"/>
                <a:gd name="T31" fmla="*/ 0 h 1122"/>
                <a:gd name="T32" fmla="*/ 0 w 1181"/>
                <a:gd name="T33" fmla="*/ 0 h 1122"/>
                <a:gd name="T34" fmla="*/ 0 w 1181"/>
                <a:gd name="T35" fmla="*/ 0 h 1122"/>
                <a:gd name="T36" fmla="*/ 0 w 1181"/>
                <a:gd name="T37" fmla="*/ 0 h 1122"/>
                <a:gd name="T38" fmla="*/ 0 w 1181"/>
                <a:gd name="T39" fmla="*/ 0 h 1122"/>
                <a:gd name="T40" fmla="*/ 0 w 1181"/>
                <a:gd name="T41" fmla="*/ 0 h 1122"/>
                <a:gd name="T42" fmla="*/ 0 w 1181"/>
                <a:gd name="T43" fmla="*/ 0 h 1122"/>
                <a:gd name="T44" fmla="*/ 0 w 1181"/>
                <a:gd name="T45" fmla="*/ 0 h 1122"/>
                <a:gd name="T46" fmla="*/ 0 w 1181"/>
                <a:gd name="T47" fmla="*/ 0 h 1122"/>
                <a:gd name="T48" fmla="*/ 0 w 1181"/>
                <a:gd name="T49" fmla="*/ 0 h 1122"/>
                <a:gd name="T50" fmla="*/ 0 w 1181"/>
                <a:gd name="T51" fmla="*/ 0 h 1122"/>
                <a:gd name="T52" fmla="*/ 0 w 1181"/>
                <a:gd name="T53" fmla="*/ 0 h 1122"/>
                <a:gd name="T54" fmla="*/ 0 w 1181"/>
                <a:gd name="T55" fmla="*/ 0 h 1122"/>
                <a:gd name="T56" fmla="*/ 0 w 1181"/>
                <a:gd name="T57" fmla="*/ 0 h 1122"/>
                <a:gd name="T58" fmla="*/ 0 w 1181"/>
                <a:gd name="T59" fmla="*/ 0 h 1122"/>
                <a:gd name="T60" fmla="*/ 0 w 1181"/>
                <a:gd name="T61" fmla="*/ 0 h 1122"/>
                <a:gd name="T62" fmla="*/ 0 w 1181"/>
                <a:gd name="T63" fmla="*/ 0 h 1122"/>
                <a:gd name="T64" fmla="*/ 0 w 1181"/>
                <a:gd name="T65" fmla="*/ 0 h 1122"/>
                <a:gd name="T66" fmla="*/ 0 w 1181"/>
                <a:gd name="T67" fmla="*/ 0 h 1122"/>
                <a:gd name="T68" fmla="*/ 0 w 1181"/>
                <a:gd name="T69" fmla="*/ 0 h 1122"/>
                <a:gd name="T70" fmla="*/ 0 w 1181"/>
                <a:gd name="T71" fmla="*/ 0 h 1122"/>
                <a:gd name="T72" fmla="*/ 0 w 1181"/>
                <a:gd name="T73" fmla="*/ 0 h 1122"/>
                <a:gd name="T74" fmla="*/ 0 w 1181"/>
                <a:gd name="T75" fmla="*/ 0 h 1122"/>
                <a:gd name="T76" fmla="*/ 0 w 1181"/>
                <a:gd name="T77" fmla="*/ 0 h 1122"/>
                <a:gd name="T78" fmla="*/ 0 w 1181"/>
                <a:gd name="T79" fmla="*/ 0 h 1122"/>
                <a:gd name="T80" fmla="*/ 0 w 1181"/>
                <a:gd name="T81" fmla="*/ 0 h 1122"/>
                <a:gd name="T82" fmla="*/ 0 w 1181"/>
                <a:gd name="T83" fmla="*/ 0 h 1122"/>
                <a:gd name="T84" fmla="*/ 0 w 1181"/>
                <a:gd name="T85" fmla="*/ 0 h 1122"/>
                <a:gd name="T86" fmla="*/ 0 w 1181"/>
                <a:gd name="T87" fmla="*/ 0 h 1122"/>
                <a:gd name="T88" fmla="*/ 0 w 1181"/>
                <a:gd name="T89" fmla="*/ 0 h 1122"/>
                <a:gd name="T90" fmla="*/ 0 w 1181"/>
                <a:gd name="T91" fmla="*/ 0 h 1122"/>
                <a:gd name="T92" fmla="*/ 0 w 1181"/>
                <a:gd name="T93" fmla="*/ 0 h 1122"/>
                <a:gd name="T94" fmla="*/ 0 w 1181"/>
                <a:gd name="T95" fmla="*/ 0 h 1122"/>
                <a:gd name="T96" fmla="*/ 0 w 1181"/>
                <a:gd name="T97" fmla="*/ 0 h 1122"/>
                <a:gd name="T98" fmla="*/ 0 w 1181"/>
                <a:gd name="T99" fmla="*/ 0 h 1122"/>
                <a:gd name="T100" fmla="*/ 0 w 1181"/>
                <a:gd name="T101" fmla="*/ 0 h 1122"/>
                <a:gd name="T102" fmla="*/ 0 w 1181"/>
                <a:gd name="T103" fmla="*/ 0 h 1122"/>
                <a:gd name="T104" fmla="*/ 0 w 1181"/>
                <a:gd name="T105" fmla="*/ 0 h 1122"/>
                <a:gd name="T106" fmla="*/ 0 w 1181"/>
                <a:gd name="T107" fmla="*/ 0 h 1122"/>
                <a:gd name="T108" fmla="*/ 0 w 1181"/>
                <a:gd name="T109" fmla="*/ 0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51" name="Freeform 47"/>
            <p:cNvSpPr>
              <a:spLocks/>
            </p:cNvSpPr>
            <p:nvPr userDrawn="1"/>
          </p:nvSpPr>
          <p:spPr bwMode="auto">
            <a:xfrm>
              <a:off x="1909" y="1595"/>
              <a:ext cx="55" cy="64"/>
            </a:xfrm>
            <a:custGeom>
              <a:avLst/>
              <a:gdLst>
                <a:gd name="T0" fmla="*/ 0 w 940"/>
                <a:gd name="T1" fmla="*/ 0 h 1081"/>
                <a:gd name="T2" fmla="*/ 0 w 940"/>
                <a:gd name="T3" fmla="*/ 0 h 1081"/>
                <a:gd name="T4" fmla="*/ 0 w 940"/>
                <a:gd name="T5" fmla="*/ 0 h 1081"/>
                <a:gd name="T6" fmla="*/ 0 w 940"/>
                <a:gd name="T7" fmla="*/ 0 h 1081"/>
                <a:gd name="T8" fmla="*/ 0 w 940"/>
                <a:gd name="T9" fmla="*/ 0 h 1081"/>
                <a:gd name="T10" fmla="*/ 0 w 940"/>
                <a:gd name="T11" fmla="*/ 0 h 1081"/>
                <a:gd name="T12" fmla="*/ 0 w 940"/>
                <a:gd name="T13" fmla="*/ 0 h 1081"/>
                <a:gd name="T14" fmla="*/ 0 w 940"/>
                <a:gd name="T15" fmla="*/ 0 h 1081"/>
                <a:gd name="T16" fmla="*/ 0 w 940"/>
                <a:gd name="T17" fmla="*/ 0 h 1081"/>
                <a:gd name="T18" fmla="*/ 0 w 940"/>
                <a:gd name="T19" fmla="*/ 0 h 1081"/>
                <a:gd name="T20" fmla="*/ 0 w 940"/>
                <a:gd name="T21" fmla="*/ 0 h 1081"/>
                <a:gd name="T22" fmla="*/ 0 w 940"/>
                <a:gd name="T23" fmla="*/ 0 h 1081"/>
                <a:gd name="T24" fmla="*/ 0 w 940"/>
                <a:gd name="T25" fmla="*/ 0 h 1081"/>
                <a:gd name="T26" fmla="*/ 0 w 940"/>
                <a:gd name="T27" fmla="*/ 0 h 1081"/>
                <a:gd name="T28" fmla="*/ 0 w 940"/>
                <a:gd name="T29" fmla="*/ 0 h 1081"/>
                <a:gd name="T30" fmla="*/ 0 w 940"/>
                <a:gd name="T31" fmla="*/ 0 h 1081"/>
                <a:gd name="T32" fmla="*/ 0 w 940"/>
                <a:gd name="T33" fmla="*/ 0 h 1081"/>
                <a:gd name="T34" fmla="*/ 0 w 940"/>
                <a:gd name="T35" fmla="*/ 0 h 1081"/>
                <a:gd name="T36" fmla="*/ 0 w 940"/>
                <a:gd name="T37" fmla="*/ 0 h 1081"/>
                <a:gd name="T38" fmla="*/ 0 w 940"/>
                <a:gd name="T39" fmla="*/ 0 h 1081"/>
                <a:gd name="T40" fmla="*/ 0 w 940"/>
                <a:gd name="T41" fmla="*/ 0 h 1081"/>
                <a:gd name="T42" fmla="*/ 0 w 940"/>
                <a:gd name="T43" fmla="*/ 0 h 1081"/>
                <a:gd name="T44" fmla="*/ 0 w 940"/>
                <a:gd name="T45" fmla="*/ 0 h 1081"/>
                <a:gd name="T46" fmla="*/ 0 w 940"/>
                <a:gd name="T47" fmla="*/ 0 h 1081"/>
                <a:gd name="T48" fmla="*/ 0 w 940"/>
                <a:gd name="T49" fmla="*/ 0 h 1081"/>
                <a:gd name="T50" fmla="*/ 0 w 940"/>
                <a:gd name="T51" fmla="*/ 0 h 1081"/>
                <a:gd name="T52" fmla="*/ 0 w 940"/>
                <a:gd name="T53" fmla="*/ 0 h 1081"/>
                <a:gd name="T54" fmla="*/ 0 w 940"/>
                <a:gd name="T55" fmla="*/ 0 h 1081"/>
                <a:gd name="T56" fmla="*/ 0 w 940"/>
                <a:gd name="T57" fmla="*/ 0 h 1081"/>
                <a:gd name="T58" fmla="*/ 0 w 940"/>
                <a:gd name="T59" fmla="*/ 0 h 1081"/>
                <a:gd name="T60" fmla="*/ 0 w 940"/>
                <a:gd name="T61" fmla="*/ 0 h 1081"/>
                <a:gd name="T62" fmla="*/ 0 w 940"/>
                <a:gd name="T63" fmla="*/ 0 h 1081"/>
                <a:gd name="T64" fmla="*/ 0 w 940"/>
                <a:gd name="T65" fmla="*/ 0 h 1081"/>
                <a:gd name="T66" fmla="*/ 0 w 940"/>
                <a:gd name="T67" fmla="*/ 0 h 1081"/>
                <a:gd name="T68" fmla="*/ 0 w 940"/>
                <a:gd name="T69" fmla="*/ 0 h 1081"/>
                <a:gd name="T70" fmla="*/ 0 w 940"/>
                <a:gd name="T71" fmla="*/ 0 h 1081"/>
                <a:gd name="T72" fmla="*/ 0 w 940"/>
                <a:gd name="T73" fmla="*/ 0 h 1081"/>
                <a:gd name="T74" fmla="*/ 0 w 940"/>
                <a:gd name="T75" fmla="*/ 0 h 1081"/>
                <a:gd name="T76" fmla="*/ 0 w 940"/>
                <a:gd name="T77" fmla="*/ 0 h 1081"/>
                <a:gd name="T78" fmla="*/ 0 w 940"/>
                <a:gd name="T79" fmla="*/ 0 h 1081"/>
                <a:gd name="T80" fmla="*/ 0 w 940"/>
                <a:gd name="T81" fmla="*/ 0 h 1081"/>
                <a:gd name="T82" fmla="*/ 0 w 940"/>
                <a:gd name="T83" fmla="*/ 0 h 1081"/>
                <a:gd name="T84" fmla="*/ 0 w 940"/>
                <a:gd name="T85" fmla="*/ 0 h 1081"/>
                <a:gd name="T86" fmla="*/ 0 w 940"/>
                <a:gd name="T87" fmla="*/ 0 h 1081"/>
                <a:gd name="T88" fmla="*/ 0 w 940"/>
                <a:gd name="T89" fmla="*/ 0 h 1081"/>
                <a:gd name="T90" fmla="*/ 0 w 940"/>
                <a:gd name="T91" fmla="*/ 0 h 1081"/>
                <a:gd name="T92" fmla="*/ 0 w 940"/>
                <a:gd name="T93" fmla="*/ 0 h 1081"/>
                <a:gd name="T94" fmla="*/ 0 w 940"/>
                <a:gd name="T95" fmla="*/ 0 h 1081"/>
                <a:gd name="T96" fmla="*/ 0 w 940"/>
                <a:gd name="T97" fmla="*/ 0 h 1081"/>
                <a:gd name="T98" fmla="*/ 0 w 940"/>
                <a:gd name="T99" fmla="*/ 0 h 1081"/>
                <a:gd name="T100" fmla="*/ 0 w 940"/>
                <a:gd name="T101" fmla="*/ 0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52" name="Freeform 48"/>
            <p:cNvSpPr>
              <a:spLocks/>
            </p:cNvSpPr>
            <p:nvPr userDrawn="1"/>
          </p:nvSpPr>
          <p:spPr bwMode="auto">
            <a:xfrm>
              <a:off x="1990" y="774"/>
              <a:ext cx="427" cy="236"/>
            </a:xfrm>
            <a:custGeom>
              <a:avLst/>
              <a:gdLst>
                <a:gd name="T0" fmla="*/ 1 w 7283"/>
                <a:gd name="T1" fmla="*/ 1 h 4012"/>
                <a:gd name="T2" fmla="*/ 1 w 7283"/>
                <a:gd name="T3" fmla="*/ 1 h 4012"/>
                <a:gd name="T4" fmla="*/ 1 w 7283"/>
                <a:gd name="T5" fmla="*/ 0 h 4012"/>
                <a:gd name="T6" fmla="*/ 1 w 7283"/>
                <a:gd name="T7" fmla="*/ 0 h 4012"/>
                <a:gd name="T8" fmla="*/ 1 w 7283"/>
                <a:gd name="T9" fmla="*/ 0 h 4012"/>
                <a:gd name="T10" fmla="*/ 1 w 7283"/>
                <a:gd name="T11" fmla="*/ 0 h 4012"/>
                <a:gd name="T12" fmla="*/ 1 w 7283"/>
                <a:gd name="T13" fmla="*/ 0 h 4012"/>
                <a:gd name="T14" fmla="*/ 1 w 7283"/>
                <a:gd name="T15" fmla="*/ 0 h 4012"/>
                <a:gd name="T16" fmla="*/ 1 w 7283"/>
                <a:gd name="T17" fmla="*/ 0 h 4012"/>
                <a:gd name="T18" fmla="*/ 1 w 7283"/>
                <a:gd name="T19" fmla="*/ 0 h 4012"/>
                <a:gd name="T20" fmla="*/ 1 w 7283"/>
                <a:gd name="T21" fmla="*/ 0 h 4012"/>
                <a:gd name="T22" fmla="*/ 1 w 7283"/>
                <a:gd name="T23" fmla="*/ 0 h 4012"/>
                <a:gd name="T24" fmla="*/ 1 w 7283"/>
                <a:gd name="T25" fmla="*/ 0 h 4012"/>
                <a:gd name="T26" fmla="*/ 1 w 7283"/>
                <a:gd name="T27" fmla="*/ 0 h 4012"/>
                <a:gd name="T28" fmla="*/ 1 w 7283"/>
                <a:gd name="T29" fmla="*/ 0 h 4012"/>
                <a:gd name="T30" fmla="*/ 1 w 7283"/>
                <a:gd name="T31" fmla="*/ 0 h 4012"/>
                <a:gd name="T32" fmla="*/ 1 w 7283"/>
                <a:gd name="T33" fmla="*/ 0 h 4012"/>
                <a:gd name="T34" fmla="*/ 1 w 7283"/>
                <a:gd name="T35" fmla="*/ 0 h 4012"/>
                <a:gd name="T36" fmla="*/ 1 w 7283"/>
                <a:gd name="T37" fmla="*/ 0 h 4012"/>
                <a:gd name="T38" fmla="*/ 1 w 7283"/>
                <a:gd name="T39" fmla="*/ 0 h 4012"/>
                <a:gd name="T40" fmla="*/ 1 w 7283"/>
                <a:gd name="T41" fmla="*/ 0 h 4012"/>
                <a:gd name="T42" fmla="*/ 1 w 7283"/>
                <a:gd name="T43" fmla="*/ 0 h 4012"/>
                <a:gd name="T44" fmla="*/ 1 w 7283"/>
                <a:gd name="T45" fmla="*/ 0 h 4012"/>
                <a:gd name="T46" fmla="*/ 1 w 7283"/>
                <a:gd name="T47" fmla="*/ 0 h 4012"/>
                <a:gd name="T48" fmla="*/ 1 w 7283"/>
                <a:gd name="T49" fmla="*/ 0 h 4012"/>
                <a:gd name="T50" fmla="*/ 1 w 7283"/>
                <a:gd name="T51" fmla="*/ 0 h 4012"/>
                <a:gd name="T52" fmla="*/ 1 w 7283"/>
                <a:gd name="T53" fmla="*/ 0 h 4012"/>
                <a:gd name="T54" fmla="*/ 1 w 7283"/>
                <a:gd name="T55" fmla="*/ 0 h 4012"/>
                <a:gd name="T56" fmla="*/ 1 w 7283"/>
                <a:gd name="T57" fmla="*/ 0 h 4012"/>
                <a:gd name="T58" fmla="*/ 1 w 7283"/>
                <a:gd name="T59" fmla="*/ 0 h 4012"/>
                <a:gd name="T60" fmla="*/ 1 w 7283"/>
                <a:gd name="T61" fmla="*/ 0 h 4012"/>
                <a:gd name="T62" fmla="*/ 1 w 7283"/>
                <a:gd name="T63" fmla="*/ 0 h 4012"/>
                <a:gd name="T64" fmla="*/ 1 w 7283"/>
                <a:gd name="T65" fmla="*/ 0 h 4012"/>
                <a:gd name="T66" fmla="*/ 1 w 7283"/>
                <a:gd name="T67" fmla="*/ 0 h 4012"/>
                <a:gd name="T68" fmla="*/ 1 w 7283"/>
                <a:gd name="T69" fmla="*/ 0 h 4012"/>
                <a:gd name="T70" fmla="*/ 0 w 7283"/>
                <a:gd name="T71" fmla="*/ 0 h 4012"/>
                <a:gd name="T72" fmla="*/ 0 w 7283"/>
                <a:gd name="T73" fmla="*/ 0 h 4012"/>
                <a:gd name="T74" fmla="*/ 0 w 7283"/>
                <a:gd name="T75" fmla="*/ 0 h 4012"/>
                <a:gd name="T76" fmla="*/ 0 w 7283"/>
                <a:gd name="T77" fmla="*/ 0 h 4012"/>
                <a:gd name="T78" fmla="*/ 0 w 7283"/>
                <a:gd name="T79" fmla="*/ 0 h 4012"/>
                <a:gd name="T80" fmla="*/ 0 w 7283"/>
                <a:gd name="T81" fmla="*/ 0 h 4012"/>
                <a:gd name="T82" fmla="*/ 0 w 7283"/>
                <a:gd name="T83" fmla="*/ 0 h 4012"/>
                <a:gd name="T84" fmla="*/ 0 w 7283"/>
                <a:gd name="T85" fmla="*/ 0 h 4012"/>
                <a:gd name="T86" fmla="*/ 0 w 7283"/>
                <a:gd name="T87" fmla="*/ 0 h 4012"/>
                <a:gd name="T88" fmla="*/ 0 w 7283"/>
                <a:gd name="T89" fmla="*/ 0 h 4012"/>
                <a:gd name="T90" fmla="*/ 0 w 7283"/>
                <a:gd name="T91" fmla="*/ 0 h 4012"/>
                <a:gd name="T92" fmla="*/ 0 w 7283"/>
                <a:gd name="T93" fmla="*/ 0 h 4012"/>
                <a:gd name="T94" fmla="*/ 0 w 7283"/>
                <a:gd name="T95" fmla="*/ 0 h 4012"/>
                <a:gd name="T96" fmla="*/ 0 w 7283"/>
                <a:gd name="T97" fmla="*/ 0 h 4012"/>
                <a:gd name="T98" fmla="*/ 0 w 7283"/>
                <a:gd name="T99" fmla="*/ 0 h 4012"/>
                <a:gd name="T100" fmla="*/ 0 w 7283"/>
                <a:gd name="T101" fmla="*/ 0 h 4012"/>
                <a:gd name="T102" fmla="*/ 0 w 7283"/>
                <a:gd name="T103" fmla="*/ 0 h 4012"/>
                <a:gd name="T104" fmla="*/ 0 w 7283"/>
                <a:gd name="T105" fmla="*/ 0 h 4012"/>
                <a:gd name="T106" fmla="*/ 0 w 7283"/>
                <a:gd name="T107" fmla="*/ 0 h 4012"/>
                <a:gd name="T108" fmla="*/ 0 w 7283"/>
                <a:gd name="T109" fmla="*/ 0 h 4012"/>
                <a:gd name="T110" fmla="*/ 0 w 7283"/>
                <a:gd name="T111" fmla="*/ 0 h 4012"/>
                <a:gd name="T112" fmla="*/ 0 w 7283"/>
                <a:gd name="T113" fmla="*/ 0 h 4012"/>
                <a:gd name="T114" fmla="*/ 0 w 7283"/>
                <a:gd name="T115" fmla="*/ 1 h 4012"/>
                <a:gd name="T116" fmla="*/ 0 w 7283"/>
                <a:gd name="T117" fmla="*/ 1 h 4012"/>
                <a:gd name="T118" fmla="*/ 0 w 7283"/>
                <a:gd name="T119" fmla="*/ 1 h 4012"/>
                <a:gd name="T120" fmla="*/ 0 w 7283"/>
                <a:gd name="T121" fmla="*/ 1 h 4012"/>
                <a:gd name="T122" fmla="*/ 0 w 7283"/>
                <a:gd name="T123" fmla="*/ 1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  <p:sp>
          <p:nvSpPr>
            <p:cNvPr id="53" name="Freeform 49"/>
            <p:cNvSpPr>
              <a:spLocks/>
            </p:cNvSpPr>
            <p:nvPr userDrawn="1"/>
          </p:nvSpPr>
          <p:spPr bwMode="auto">
            <a:xfrm>
              <a:off x="1990" y="928"/>
              <a:ext cx="427" cy="357"/>
            </a:xfrm>
            <a:custGeom>
              <a:avLst/>
              <a:gdLst>
                <a:gd name="T0" fmla="*/ 1 w 7279"/>
                <a:gd name="T1" fmla="*/ 0 h 6066"/>
                <a:gd name="T2" fmla="*/ 0 w 7279"/>
                <a:gd name="T3" fmla="*/ 0 h 6066"/>
                <a:gd name="T4" fmla="*/ 0 w 7279"/>
                <a:gd name="T5" fmla="*/ 0 h 6066"/>
                <a:gd name="T6" fmla="*/ 0 w 7279"/>
                <a:gd name="T7" fmla="*/ 1 h 6066"/>
                <a:gd name="T8" fmla="*/ 0 w 7279"/>
                <a:gd name="T9" fmla="*/ 1 h 6066"/>
                <a:gd name="T10" fmla="*/ 0 w 7279"/>
                <a:gd name="T11" fmla="*/ 1 h 6066"/>
                <a:gd name="T12" fmla="*/ 0 w 7279"/>
                <a:gd name="T13" fmla="*/ 1 h 6066"/>
                <a:gd name="T14" fmla="*/ 0 w 7279"/>
                <a:gd name="T15" fmla="*/ 1 h 6066"/>
                <a:gd name="T16" fmla="*/ 0 w 7279"/>
                <a:gd name="T17" fmla="*/ 1 h 6066"/>
                <a:gd name="T18" fmla="*/ 0 w 7279"/>
                <a:gd name="T19" fmla="*/ 1 h 6066"/>
                <a:gd name="T20" fmla="*/ 0 w 7279"/>
                <a:gd name="T21" fmla="*/ 1 h 6066"/>
                <a:gd name="T22" fmla="*/ 0 w 7279"/>
                <a:gd name="T23" fmla="*/ 1 h 6066"/>
                <a:gd name="T24" fmla="*/ 0 w 7279"/>
                <a:gd name="T25" fmla="*/ 1 h 6066"/>
                <a:gd name="T26" fmla="*/ 0 w 7279"/>
                <a:gd name="T27" fmla="*/ 1 h 6066"/>
                <a:gd name="T28" fmla="*/ 0 w 7279"/>
                <a:gd name="T29" fmla="*/ 1 h 6066"/>
                <a:gd name="T30" fmla="*/ 0 w 7279"/>
                <a:gd name="T31" fmla="*/ 1 h 6066"/>
                <a:gd name="T32" fmla="*/ 0 w 7279"/>
                <a:gd name="T33" fmla="*/ 1 h 6066"/>
                <a:gd name="T34" fmla="*/ 0 w 7279"/>
                <a:gd name="T35" fmla="*/ 1 h 6066"/>
                <a:gd name="T36" fmla="*/ 0 w 7279"/>
                <a:gd name="T37" fmla="*/ 1 h 6066"/>
                <a:gd name="T38" fmla="*/ 0 w 7279"/>
                <a:gd name="T39" fmla="*/ 1 h 6066"/>
                <a:gd name="T40" fmla="*/ 1 w 7279"/>
                <a:gd name="T41" fmla="*/ 1 h 6066"/>
                <a:gd name="T42" fmla="*/ 1 w 7279"/>
                <a:gd name="T43" fmla="*/ 1 h 6066"/>
                <a:gd name="T44" fmla="*/ 1 w 7279"/>
                <a:gd name="T45" fmla="*/ 1 h 6066"/>
                <a:gd name="T46" fmla="*/ 1 w 7279"/>
                <a:gd name="T47" fmla="*/ 1 h 6066"/>
                <a:gd name="T48" fmla="*/ 1 w 7279"/>
                <a:gd name="T49" fmla="*/ 1 h 6066"/>
                <a:gd name="T50" fmla="*/ 1 w 7279"/>
                <a:gd name="T51" fmla="*/ 1 h 6066"/>
                <a:gd name="T52" fmla="*/ 1 w 7279"/>
                <a:gd name="T53" fmla="*/ 1 h 6066"/>
                <a:gd name="T54" fmla="*/ 1 w 7279"/>
                <a:gd name="T55" fmla="*/ 1 h 6066"/>
                <a:gd name="T56" fmla="*/ 1 w 7279"/>
                <a:gd name="T57" fmla="*/ 1 h 6066"/>
                <a:gd name="T58" fmla="*/ 1 w 7279"/>
                <a:gd name="T59" fmla="*/ 1 h 6066"/>
                <a:gd name="T60" fmla="*/ 1 w 7279"/>
                <a:gd name="T61" fmla="*/ 1 h 6066"/>
                <a:gd name="T62" fmla="*/ 1 w 7279"/>
                <a:gd name="T63" fmla="*/ 1 h 6066"/>
                <a:gd name="T64" fmla="*/ 1 w 7279"/>
                <a:gd name="T65" fmla="*/ 1 h 6066"/>
                <a:gd name="T66" fmla="*/ 1 w 7279"/>
                <a:gd name="T67" fmla="*/ 1 h 6066"/>
                <a:gd name="T68" fmla="*/ 1 w 7279"/>
                <a:gd name="T69" fmla="*/ 1 h 6066"/>
                <a:gd name="T70" fmla="*/ 1 w 7279"/>
                <a:gd name="T71" fmla="*/ 1 h 6066"/>
                <a:gd name="T72" fmla="*/ 1 w 7279"/>
                <a:gd name="T73" fmla="*/ 1 h 6066"/>
                <a:gd name="T74" fmla="*/ 1 w 7279"/>
                <a:gd name="T75" fmla="*/ 1 h 6066"/>
                <a:gd name="T76" fmla="*/ 1 w 7279"/>
                <a:gd name="T77" fmla="*/ 1 h 6066"/>
                <a:gd name="T78" fmla="*/ 1 w 7279"/>
                <a:gd name="T79" fmla="*/ 1 h 6066"/>
                <a:gd name="T80" fmla="*/ 1 w 7279"/>
                <a:gd name="T81" fmla="*/ 1 h 6066"/>
                <a:gd name="T82" fmla="*/ 1 w 7279"/>
                <a:gd name="T83" fmla="*/ 1 h 6066"/>
                <a:gd name="T84" fmla="*/ 1 w 7279"/>
                <a:gd name="T85" fmla="*/ 0 h 6066"/>
                <a:gd name="T86" fmla="*/ 1 w 7279"/>
                <a:gd name="T87" fmla="*/ 0 h 6066"/>
                <a:gd name="T88" fmla="*/ 1 w 7279"/>
                <a:gd name="T89" fmla="*/ 0 h 6066"/>
                <a:gd name="T90" fmla="*/ 1 w 7279"/>
                <a:gd name="T91" fmla="*/ 0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 smtClean="0">
                <a:solidFill>
                  <a:prstClr val="white"/>
                </a:solidFill>
              </a:endParaRPr>
            </a:p>
          </p:txBody>
        </p:sp>
      </p:grpSp>
      <p:pic>
        <p:nvPicPr>
          <p:cNvPr id="54" name="Рисунок 56" descr="2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783" y="85725"/>
            <a:ext cx="2212345" cy="26749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Рисунок 57" descr="11__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470" y="1108075"/>
            <a:ext cx="3584699" cy="16525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Рисунок 65" descr="2.tif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331" y="2366965"/>
            <a:ext cx="3559196" cy="16525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Прямоугольник 56"/>
          <p:cNvSpPr/>
          <p:nvPr userDrawn="1"/>
        </p:nvSpPr>
        <p:spPr>
          <a:xfrm>
            <a:off x="2730365" y="4027490"/>
            <a:ext cx="259807" cy="1920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350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699308" y="4422534"/>
            <a:ext cx="8670859" cy="606669"/>
          </a:xfrm>
        </p:spPr>
        <p:txBody>
          <a:bodyPr anchor="t"/>
          <a:lstStyle>
            <a:lvl1pPr>
              <a:defRPr sz="2400" b="1" cap="all" baseline="0">
                <a:solidFill>
                  <a:srgbClr val="E95E3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672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2C5614-AA28-4D08-86CE-60AC4241C18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10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2" y="4406903"/>
            <a:ext cx="10405031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2" y="2906713"/>
            <a:ext cx="10405031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2EC18B-72D5-4F1A-AB5C-24B34CA5EAD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786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0331" y="1989138"/>
            <a:ext cx="5355531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79882" y="1989138"/>
            <a:ext cx="5355531" cy="460851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1548606-3439-4D58-9421-3E459F897D6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5110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4638"/>
            <a:ext cx="110170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0" y="1535113"/>
            <a:ext cx="5408662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2060" y="2174875"/>
            <a:ext cx="5408662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68" y="1535113"/>
            <a:ext cx="5410786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8368" y="2174875"/>
            <a:ext cx="5410786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193FC6-E2B2-4BE4-80F8-4D0867F47A9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085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6972" y="4406903"/>
            <a:ext cx="1040503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6972" y="2906713"/>
            <a:ext cx="10405031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8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2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5CA2F-E877-41C2-B104-75F339C549E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9353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2792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3CB214-1BF5-49F2-BEDD-286C4CD373D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555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3" y="273050"/>
            <a:ext cx="4027275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974" y="273053"/>
            <a:ext cx="6843178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3" y="1435103"/>
            <a:ext cx="4027275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0A81A8-AC6D-4957-AD79-3A8FEDCE1E4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244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4800600"/>
            <a:ext cx="7344728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12775"/>
            <a:ext cx="7344728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367338"/>
            <a:ext cx="7344728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D4E2D5-D3BF-48E9-BF91-42C730D71AD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771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491221-CE5C-4AB2-8E64-263721EC68A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2359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06643" y="44450"/>
            <a:ext cx="2728770" cy="655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20331" y="44450"/>
            <a:ext cx="7982291" cy="655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E08A0F2-4051-40CE-83EC-41187A38B8E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450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6182" y="3886200"/>
            <a:ext cx="8568849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0557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0331" y="1989139"/>
            <a:ext cx="5355531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79882" y="1989139"/>
            <a:ext cx="5355531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1FB7A-DD41-41E6-B1E3-40BDE77033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389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1" y="274639"/>
            <a:ext cx="1101709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060" y="1535115"/>
            <a:ext cx="5408662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2060" y="2174875"/>
            <a:ext cx="54086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8370" y="1535115"/>
            <a:ext cx="5410786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8370" y="2174875"/>
            <a:ext cx="541078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8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5F20B-CA81-4D0D-BD39-D1AD4C80BD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1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85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3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F948D-DF7C-4D86-A96E-03B6B5DDE1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11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064" y="273051"/>
            <a:ext cx="4027275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5974" y="273054"/>
            <a:ext cx="684317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2064" y="1435103"/>
            <a:ext cx="402727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1BC72-FE54-4D91-8ADE-B133A838F77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756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9363" y="4800602"/>
            <a:ext cx="7344728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9363" y="612775"/>
            <a:ext cx="734472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9363" y="5367340"/>
            <a:ext cx="7344728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8160809" y="6248402"/>
            <a:ext cx="3570354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Номер слайда 11"/>
          <p:cNvSpPr>
            <a:spLocks noGrp="1"/>
          </p:cNvSpPr>
          <p:nvPr>
            <p:ph type="sldNum" sz="quarter" idx="11"/>
          </p:nvPr>
        </p:nvSpPr>
        <p:spPr>
          <a:xfrm>
            <a:off x="0" y="1271590"/>
            <a:ext cx="714071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D4A1-EF93-41A7-9765-1A3EA3294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816081" y="6248402"/>
            <a:ext cx="7257063" cy="365125"/>
          </a:xfrm>
          <a:prstGeom prst="rect">
            <a:avLst/>
          </a:prstGeom>
        </p:spPr>
        <p:txBody>
          <a:bodyPr/>
          <a:lstStyle>
            <a:lvl1pPr eaLnBrk="1" hangingPunct="1">
              <a:defRPr dirty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094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 userDrawn="1"/>
        </p:nvSpPr>
        <p:spPr>
          <a:xfrm>
            <a:off x="760294" y="6503990"/>
            <a:ext cx="11480919" cy="382587"/>
          </a:xfrm>
          <a:prstGeom prst="rect">
            <a:avLst/>
          </a:prstGeom>
          <a:solidFill>
            <a:srgbClr val="5C73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350" dirty="0">
                <a:solidFill>
                  <a:srgbClr val="FFFFFF"/>
                </a:solidFill>
              </a:rPr>
              <a:t> 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12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Текст 12"/>
          <p:cNvSpPr>
            <a:spLocks noGrp="1"/>
          </p:cNvSpPr>
          <p:nvPr>
            <p:ph type="body" idx="1"/>
          </p:nvPr>
        </p:nvSpPr>
        <p:spPr bwMode="auto">
          <a:xfrm>
            <a:off x="490924" y="1381127"/>
            <a:ext cx="11394849" cy="464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 smtClean="0"/>
          </a:p>
        </p:txBody>
      </p:sp>
      <p:sp>
        <p:nvSpPr>
          <p:cNvPr id="15369" name="Заголовок 21"/>
          <p:cNvSpPr>
            <a:spLocks noGrp="1"/>
          </p:cNvSpPr>
          <p:nvPr>
            <p:ph type="title"/>
          </p:nvPr>
        </p:nvSpPr>
        <p:spPr bwMode="auto">
          <a:xfrm>
            <a:off x="2722396" y="44451"/>
            <a:ext cx="9359427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  <a:endParaRPr lang="en-US" dirty="0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988"/>
            <a:ext cx="714071" cy="354012"/>
          </a:xfrm>
          <a:prstGeom prst="rect">
            <a:avLst/>
          </a:prstGeom>
          <a:solidFill>
            <a:srgbClr val="E95E40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74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6551615"/>
            <a:ext cx="714071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B3514C4-2307-4B8C-BE56-DEA5AB764C2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2296" name="Freeform 5"/>
          <p:cNvSpPr>
            <a:spLocks/>
          </p:cNvSpPr>
          <p:nvPr/>
        </p:nvSpPr>
        <p:spPr bwMode="auto">
          <a:xfrm>
            <a:off x="2008325" y="341315"/>
            <a:ext cx="116356" cy="155575"/>
          </a:xfrm>
          <a:custGeom>
            <a:avLst/>
            <a:gdLst>
              <a:gd name="T0" fmla="*/ 0 w 1308"/>
              <a:gd name="T1" fmla="*/ 0 h 1739"/>
              <a:gd name="T2" fmla="*/ 1308 w 1308"/>
              <a:gd name="T3" fmla="*/ 0 h 1739"/>
              <a:gd name="T4" fmla="*/ 1302 w 1308"/>
              <a:gd name="T5" fmla="*/ 46 h 1739"/>
              <a:gd name="T6" fmla="*/ 1301 w 1308"/>
              <a:gd name="T7" fmla="*/ 77 h 1739"/>
              <a:gd name="T8" fmla="*/ 1302 w 1308"/>
              <a:gd name="T9" fmla="*/ 108 h 1739"/>
              <a:gd name="T10" fmla="*/ 1308 w 1308"/>
              <a:gd name="T11" fmla="*/ 153 h 1739"/>
              <a:gd name="T12" fmla="*/ 1063 w 1308"/>
              <a:gd name="T13" fmla="*/ 132 h 1739"/>
              <a:gd name="T14" fmla="*/ 1038 w 1308"/>
              <a:gd name="T15" fmla="*/ 132 h 1739"/>
              <a:gd name="T16" fmla="*/ 1012 w 1308"/>
              <a:gd name="T17" fmla="*/ 131 h 1739"/>
              <a:gd name="T18" fmla="*/ 986 w 1308"/>
              <a:gd name="T19" fmla="*/ 130 h 1739"/>
              <a:gd name="T20" fmla="*/ 958 w 1308"/>
              <a:gd name="T21" fmla="*/ 130 h 1739"/>
              <a:gd name="T22" fmla="*/ 925 w 1308"/>
              <a:gd name="T23" fmla="*/ 128 h 1739"/>
              <a:gd name="T24" fmla="*/ 895 w 1308"/>
              <a:gd name="T25" fmla="*/ 126 h 1739"/>
              <a:gd name="T26" fmla="*/ 867 w 1308"/>
              <a:gd name="T27" fmla="*/ 125 h 1739"/>
              <a:gd name="T28" fmla="*/ 843 w 1308"/>
              <a:gd name="T29" fmla="*/ 124 h 1739"/>
              <a:gd name="T30" fmla="*/ 822 w 1308"/>
              <a:gd name="T31" fmla="*/ 124 h 1739"/>
              <a:gd name="T32" fmla="*/ 804 w 1308"/>
              <a:gd name="T33" fmla="*/ 123 h 1739"/>
              <a:gd name="T34" fmla="*/ 789 w 1308"/>
              <a:gd name="T35" fmla="*/ 123 h 1739"/>
              <a:gd name="T36" fmla="*/ 777 w 1308"/>
              <a:gd name="T37" fmla="*/ 123 h 1739"/>
              <a:gd name="T38" fmla="*/ 777 w 1308"/>
              <a:gd name="T39" fmla="*/ 1739 h 1739"/>
              <a:gd name="T40" fmla="*/ 749 w 1308"/>
              <a:gd name="T41" fmla="*/ 1736 h 1739"/>
              <a:gd name="T42" fmla="*/ 720 w 1308"/>
              <a:gd name="T43" fmla="*/ 1733 h 1739"/>
              <a:gd name="T44" fmla="*/ 693 w 1308"/>
              <a:gd name="T45" fmla="*/ 1731 h 1739"/>
              <a:gd name="T46" fmla="*/ 666 w 1308"/>
              <a:gd name="T47" fmla="*/ 1731 h 1739"/>
              <a:gd name="T48" fmla="*/ 638 w 1308"/>
              <a:gd name="T49" fmla="*/ 1731 h 1739"/>
              <a:gd name="T50" fmla="*/ 610 w 1308"/>
              <a:gd name="T51" fmla="*/ 1733 h 1739"/>
              <a:gd name="T52" fmla="*/ 582 w 1308"/>
              <a:gd name="T53" fmla="*/ 1736 h 1739"/>
              <a:gd name="T54" fmla="*/ 555 w 1308"/>
              <a:gd name="T55" fmla="*/ 1739 h 1739"/>
              <a:gd name="T56" fmla="*/ 555 w 1308"/>
              <a:gd name="T57" fmla="*/ 123 h 1739"/>
              <a:gd name="T58" fmla="*/ 488 w 1308"/>
              <a:gd name="T59" fmla="*/ 123 h 1739"/>
              <a:gd name="T60" fmla="*/ 421 w 1308"/>
              <a:gd name="T61" fmla="*/ 125 h 1739"/>
              <a:gd name="T62" fmla="*/ 354 w 1308"/>
              <a:gd name="T63" fmla="*/ 128 h 1739"/>
              <a:gd name="T64" fmla="*/ 285 w 1308"/>
              <a:gd name="T65" fmla="*/ 131 h 1739"/>
              <a:gd name="T66" fmla="*/ 215 w 1308"/>
              <a:gd name="T67" fmla="*/ 135 h 1739"/>
              <a:gd name="T68" fmla="*/ 144 w 1308"/>
              <a:gd name="T69" fmla="*/ 140 h 1739"/>
              <a:gd name="T70" fmla="*/ 73 w 1308"/>
              <a:gd name="T71" fmla="*/ 147 h 1739"/>
              <a:gd name="T72" fmla="*/ 0 w 1308"/>
              <a:gd name="T73" fmla="*/ 153 h 1739"/>
              <a:gd name="T74" fmla="*/ 5 w 1308"/>
              <a:gd name="T75" fmla="*/ 113 h 1739"/>
              <a:gd name="T76" fmla="*/ 7 w 1308"/>
              <a:gd name="T77" fmla="*/ 77 h 1739"/>
              <a:gd name="T78" fmla="*/ 6 w 1308"/>
              <a:gd name="T79" fmla="*/ 52 h 1739"/>
              <a:gd name="T80" fmla="*/ 4 w 1308"/>
              <a:gd name="T81" fmla="*/ 32 h 1739"/>
              <a:gd name="T82" fmla="*/ 0 w 1308"/>
              <a:gd name="T83" fmla="*/ 0 h 173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08" h="1739">
                <a:moveTo>
                  <a:pt x="0" y="0"/>
                </a:moveTo>
                <a:lnTo>
                  <a:pt x="1308" y="0"/>
                </a:lnTo>
                <a:lnTo>
                  <a:pt x="1302" y="46"/>
                </a:lnTo>
                <a:lnTo>
                  <a:pt x="1301" y="77"/>
                </a:lnTo>
                <a:lnTo>
                  <a:pt x="1302" y="108"/>
                </a:lnTo>
                <a:lnTo>
                  <a:pt x="1308" y="153"/>
                </a:lnTo>
                <a:lnTo>
                  <a:pt x="1063" y="132"/>
                </a:lnTo>
                <a:lnTo>
                  <a:pt x="1038" y="132"/>
                </a:lnTo>
                <a:lnTo>
                  <a:pt x="1012" y="131"/>
                </a:lnTo>
                <a:lnTo>
                  <a:pt x="986" y="130"/>
                </a:lnTo>
                <a:lnTo>
                  <a:pt x="958" y="130"/>
                </a:lnTo>
                <a:lnTo>
                  <a:pt x="925" y="128"/>
                </a:lnTo>
                <a:lnTo>
                  <a:pt x="895" y="126"/>
                </a:lnTo>
                <a:lnTo>
                  <a:pt x="867" y="125"/>
                </a:lnTo>
                <a:lnTo>
                  <a:pt x="843" y="124"/>
                </a:lnTo>
                <a:lnTo>
                  <a:pt x="822" y="124"/>
                </a:lnTo>
                <a:lnTo>
                  <a:pt x="804" y="123"/>
                </a:lnTo>
                <a:lnTo>
                  <a:pt x="789" y="123"/>
                </a:lnTo>
                <a:lnTo>
                  <a:pt x="777" y="123"/>
                </a:lnTo>
                <a:lnTo>
                  <a:pt x="777" y="1739"/>
                </a:lnTo>
                <a:lnTo>
                  <a:pt x="749" y="1736"/>
                </a:lnTo>
                <a:lnTo>
                  <a:pt x="720" y="1733"/>
                </a:lnTo>
                <a:lnTo>
                  <a:pt x="693" y="1731"/>
                </a:lnTo>
                <a:lnTo>
                  <a:pt x="666" y="1731"/>
                </a:lnTo>
                <a:lnTo>
                  <a:pt x="638" y="1731"/>
                </a:lnTo>
                <a:lnTo>
                  <a:pt x="610" y="1733"/>
                </a:lnTo>
                <a:lnTo>
                  <a:pt x="582" y="1736"/>
                </a:lnTo>
                <a:lnTo>
                  <a:pt x="555" y="1739"/>
                </a:lnTo>
                <a:lnTo>
                  <a:pt x="555" y="123"/>
                </a:lnTo>
                <a:lnTo>
                  <a:pt x="488" y="123"/>
                </a:lnTo>
                <a:lnTo>
                  <a:pt x="421" y="125"/>
                </a:lnTo>
                <a:lnTo>
                  <a:pt x="354" y="128"/>
                </a:lnTo>
                <a:lnTo>
                  <a:pt x="285" y="131"/>
                </a:lnTo>
                <a:lnTo>
                  <a:pt x="215" y="135"/>
                </a:lnTo>
                <a:lnTo>
                  <a:pt x="144" y="140"/>
                </a:lnTo>
                <a:lnTo>
                  <a:pt x="73" y="147"/>
                </a:lnTo>
                <a:lnTo>
                  <a:pt x="0" y="153"/>
                </a:lnTo>
                <a:lnTo>
                  <a:pt x="5" y="113"/>
                </a:lnTo>
                <a:lnTo>
                  <a:pt x="7" y="77"/>
                </a:lnTo>
                <a:lnTo>
                  <a:pt x="6" y="52"/>
                </a:lnTo>
                <a:lnTo>
                  <a:pt x="4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297" name="Freeform 6"/>
          <p:cNvSpPr>
            <a:spLocks/>
          </p:cNvSpPr>
          <p:nvPr/>
        </p:nvSpPr>
        <p:spPr bwMode="auto">
          <a:xfrm>
            <a:off x="1858498" y="341315"/>
            <a:ext cx="145046" cy="155575"/>
          </a:xfrm>
          <a:custGeom>
            <a:avLst/>
            <a:gdLst>
              <a:gd name="T0" fmla="*/ 883 w 1620"/>
              <a:gd name="T1" fmla="*/ 1435 h 1739"/>
              <a:gd name="T2" fmla="*/ 711 w 1620"/>
              <a:gd name="T3" fmla="*/ 1736 h 1739"/>
              <a:gd name="T4" fmla="*/ 672 w 1620"/>
              <a:gd name="T5" fmla="*/ 1731 h 1739"/>
              <a:gd name="T6" fmla="*/ 628 w 1620"/>
              <a:gd name="T7" fmla="*/ 1731 h 1739"/>
              <a:gd name="T8" fmla="*/ 572 w 1620"/>
              <a:gd name="T9" fmla="*/ 1736 h 1739"/>
              <a:gd name="T10" fmla="*/ 564 w 1620"/>
              <a:gd name="T11" fmla="*/ 1706 h 1739"/>
              <a:gd name="T12" fmla="*/ 607 w 1620"/>
              <a:gd name="T13" fmla="*/ 1636 h 1739"/>
              <a:gd name="T14" fmla="*/ 651 w 1620"/>
              <a:gd name="T15" fmla="*/ 1562 h 1739"/>
              <a:gd name="T16" fmla="*/ 696 w 1620"/>
              <a:gd name="T17" fmla="*/ 1482 h 1739"/>
              <a:gd name="T18" fmla="*/ 844 w 1620"/>
              <a:gd name="T19" fmla="*/ 1214 h 1739"/>
              <a:gd name="T20" fmla="*/ 459 w 1620"/>
              <a:gd name="T21" fmla="*/ 653 h 1739"/>
              <a:gd name="T22" fmla="*/ 176 w 1620"/>
              <a:gd name="T23" fmla="*/ 246 h 1739"/>
              <a:gd name="T24" fmla="*/ 143 w 1620"/>
              <a:gd name="T25" fmla="*/ 198 h 1739"/>
              <a:gd name="T26" fmla="*/ 112 w 1620"/>
              <a:gd name="T27" fmla="*/ 154 h 1739"/>
              <a:gd name="T28" fmla="*/ 83 w 1620"/>
              <a:gd name="T29" fmla="*/ 115 h 1739"/>
              <a:gd name="T30" fmla="*/ 46 w 1620"/>
              <a:gd name="T31" fmla="*/ 63 h 1739"/>
              <a:gd name="T32" fmla="*/ 11 w 1620"/>
              <a:gd name="T33" fmla="*/ 15 h 1739"/>
              <a:gd name="T34" fmla="*/ 157 w 1620"/>
              <a:gd name="T35" fmla="*/ 8 h 1739"/>
              <a:gd name="T36" fmla="*/ 294 w 1620"/>
              <a:gd name="T37" fmla="*/ 0 h 1739"/>
              <a:gd name="T38" fmla="*/ 377 w 1620"/>
              <a:gd name="T39" fmla="*/ 135 h 1739"/>
              <a:gd name="T40" fmla="*/ 457 w 1620"/>
              <a:gd name="T41" fmla="*/ 263 h 1739"/>
              <a:gd name="T42" fmla="*/ 535 w 1620"/>
              <a:gd name="T43" fmla="*/ 383 h 1739"/>
              <a:gd name="T44" fmla="*/ 610 w 1620"/>
              <a:gd name="T45" fmla="*/ 496 h 1739"/>
              <a:gd name="T46" fmla="*/ 690 w 1620"/>
              <a:gd name="T47" fmla="*/ 615 h 1739"/>
              <a:gd name="T48" fmla="*/ 774 w 1620"/>
              <a:gd name="T49" fmla="*/ 734 h 1739"/>
              <a:gd name="T50" fmla="*/ 861 w 1620"/>
              <a:gd name="T51" fmla="*/ 851 h 1739"/>
              <a:gd name="T52" fmla="*/ 950 w 1620"/>
              <a:gd name="T53" fmla="*/ 969 h 1739"/>
              <a:gd name="T54" fmla="*/ 1077 w 1620"/>
              <a:gd name="T55" fmla="*/ 768 h 1739"/>
              <a:gd name="T56" fmla="*/ 1352 w 1620"/>
              <a:gd name="T57" fmla="*/ 205 h 1739"/>
              <a:gd name="T58" fmla="*/ 1371 w 1620"/>
              <a:gd name="T59" fmla="*/ 164 h 1739"/>
              <a:gd name="T60" fmla="*/ 1403 w 1620"/>
              <a:gd name="T61" fmla="*/ 92 h 1739"/>
              <a:gd name="T62" fmla="*/ 1428 w 1620"/>
              <a:gd name="T63" fmla="*/ 38 h 1739"/>
              <a:gd name="T64" fmla="*/ 1443 w 1620"/>
              <a:gd name="T65" fmla="*/ 0 h 1739"/>
              <a:gd name="T66" fmla="*/ 1486 w 1620"/>
              <a:gd name="T67" fmla="*/ 5 h 1739"/>
              <a:gd name="T68" fmla="*/ 1529 w 1620"/>
              <a:gd name="T69" fmla="*/ 8 h 1739"/>
              <a:gd name="T70" fmla="*/ 1620 w 1620"/>
              <a:gd name="T71" fmla="*/ 0 h 1739"/>
              <a:gd name="T72" fmla="*/ 1204 w 1620"/>
              <a:gd name="T73" fmla="*/ 803 h 173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20" h="1739">
                <a:moveTo>
                  <a:pt x="1204" y="803"/>
                </a:moveTo>
                <a:lnTo>
                  <a:pt x="883" y="1435"/>
                </a:lnTo>
                <a:lnTo>
                  <a:pt x="736" y="1739"/>
                </a:lnTo>
                <a:lnTo>
                  <a:pt x="711" y="1736"/>
                </a:lnTo>
                <a:lnTo>
                  <a:pt x="690" y="1733"/>
                </a:lnTo>
                <a:lnTo>
                  <a:pt x="672" y="1731"/>
                </a:lnTo>
                <a:lnTo>
                  <a:pt x="657" y="1731"/>
                </a:lnTo>
                <a:lnTo>
                  <a:pt x="628" y="1731"/>
                </a:lnTo>
                <a:lnTo>
                  <a:pt x="600" y="1733"/>
                </a:lnTo>
                <a:lnTo>
                  <a:pt x="572" y="1736"/>
                </a:lnTo>
                <a:lnTo>
                  <a:pt x="543" y="1739"/>
                </a:lnTo>
                <a:lnTo>
                  <a:pt x="564" y="1706"/>
                </a:lnTo>
                <a:lnTo>
                  <a:pt x="585" y="1672"/>
                </a:lnTo>
                <a:lnTo>
                  <a:pt x="607" y="1636"/>
                </a:lnTo>
                <a:lnTo>
                  <a:pt x="629" y="1600"/>
                </a:lnTo>
                <a:lnTo>
                  <a:pt x="651" y="1562"/>
                </a:lnTo>
                <a:lnTo>
                  <a:pt x="673" y="1522"/>
                </a:lnTo>
                <a:lnTo>
                  <a:pt x="696" y="1482"/>
                </a:lnTo>
                <a:lnTo>
                  <a:pt x="719" y="1441"/>
                </a:lnTo>
                <a:lnTo>
                  <a:pt x="844" y="1214"/>
                </a:lnTo>
                <a:lnTo>
                  <a:pt x="685" y="981"/>
                </a:lnTo>
                <a:lnTo>
                  <a:pt x="459" y="653"/>
                </a:lnTo>
                <a:lnTo>
                  <a:pt x="195" y="273"/>
                </a:lnTo>
                <a:lnTo>
                  <a:pt x="176" y="246"/>
                </a:lnTo>
                <a:lnTo>
                  <a:pt x="160" y="221"/>
                </a:lnTo>
                <a:lnTo>
                  <a:pt x="143" y="198"/>
                </a:lnTo>
                <a:lnTo>
                  <a:pt x="127" y="175"/>
                </a:lnTo>
                <a:lnTo>
                  <a:pt x="112" y="154"/>
                </a:lnTo>
                <a:lnTo>
                  <a:pt x="97" y="133"/>
                </a:lnTo>
                <a:lnTo>
                  <a:pt x="83" y="115"/>
                </a:lnTo>
                <a:lnTo>
                  <a:pt x="69" y="97"/>
                </a:lnTo>
                <a:lnTo>
                  <a:pt x="46" y="63"/>
                </a:lnTo>
                <a:lnTo>
                  <a:pt x="26" y="35"/>
                </a:lnTo>
                <a:lnTo>
                  <a:pt x="11" y="15"/>
                </a:lnTo>
                <a:lnTo>
                  <a:pt x="0" y="0"/>
                </a:lnTo>
                <a:lnTo>
                  <a:pt x="157" y="8"/>
                </a:lnTo>
                <a:lnTo>
                  <a:pt x="210" y="5"/>
                </a:lnTo>
                <a:lnTo>
                  <a:pt x="294" y="0"/>
                </a:lnTo>
                <a:lnTo>
                  <a:pt x="336" y="69"/>
                </a:lnTo>
                <a:lnTo>
                  <a:pt x="377" y="135"/>
                </a:lnTo>
                <a:lnTo>
                  <a:pt x="418" y="200"/>
                </a:lnTo>
                <a:lnTo>
                  <a:pt x="457" y="263"/>
                </a:lnTo>
                <a:lnTo>
                  <a:pt x="496" y="324"/>
                </a:lnTo>
                <a:lnTo>
                  <a:pt x="535" y="383"/>
                </a:lnTo>
                <a:lnTo>
                  <a:pt x="573" y="441"/>
                </a:lnTo>
                <a:lnTo>
                  <a:pt x="610" y="496"/>
                </a:lnTo>
                <a:lnTo>
                  <a:pt x="650" y="555"/>
                </a:lnTo>
                <a:lnTo>
                  <a:pt x="690" y="615"/>
                </a:lnTo>
                <a:lnTo>
                  <a:pt x="733" y="674"/>
                </a:lnTo>
                <a:lnTo>
                  <a:pt x="774" y="734"/>
                </a:lnTo>
                <a:lnTo>
                  <a:pt x="817" y="792"/>
                </a:lnTo>
                <a:lnTo>
                  <a:pt x="861" y="851"/>
                </a:lnTo>
                <a:lnTo>
                  <a:pt x="905" y="911"/>
                </a:lnTo>
                <a:lnTo>
                  <a:pt x="950" y="969"/>
                </a:lnTo>
                <a:lnTo>
                  <a:pt x="978" y="970"/>
                </a:lnTo>
                <a:lnTo>
                  <a:pt x="1077" y="768"/>
                </a:lnTo>
                <a:lnTo>
                  <a:pt x="1217" y="486"/>
                </a:lnTo>
                <a:lnTo>
                  <a:pt x="1352" y="205"/>
                </a:lnTo>
                <a:lnTo>
                  <a:pt x="1361" y="187"/>
                </a:lnTo>
                <a:lnTo>
                  <a:pt x="1371" y="164"/>
                </a:lnTo>
                <a:lnTo>
                  <a:pt x="1386" y="132"/>
                </a:lnTo>
                <a:lnTo>
                  <a:pt x="1403" y="92"/>
                </a:lnTo>
                <a:lnTo>
                  <a:pt x="1417" y="64"/>
                </a:lnTo>
                <a:lnTo>
                  <a:pt x="1428" y="38"/>
                </a:lnTo>
                <a:lnTo>
                  <a:pt x="1437" y="17"/>
                </a:lnTo>
                <a:lnTo>
                  <a:pt x="1443" y="0"/>
                </a:lnTo>
                <a:lnTo>
                  <a:pt x="1465" y="3"/>
                </a:lnTo>
                <a:lnTo>
                  <a:pt x="1486" y="5"/>
                </a:lnTo>
                <a:lnTo>
                  <a:pt x="1507" y="8"/>
                </a:lnTo>
                <a:lnTo>
                  <a:pt x="1529" y="8"/>
                </a:lnTo>
                <a:lnTo>
                  <a:pt x="1566" y="5"/>
                </a:lnTo>
                <a:lnTo>
                  <a:pt x="1620" y="0"/>
                </a:lnTo>
                <a:lnTo>
                  <a:pt x="1496" y="227"/>
                </a:lnTo>
                <a:lnTo>
                  <a:pt x="1204" y="8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298" name="Freeform 7"/>
          <p:cNvSpPr>
            <a:spLocks/>
          </p:cNvSpPr>
          <p:nvPr/>
        </p:nvSpPr>
        <p:spPr bwMode="auto">
          <a:xfrm>
            <a:off x="1735768" y="341315"/>
            <a:ext cx="116354" cy="155575"/>
          </a:xfrm>
          <a:custGeom>
            <a:avLst/>
            <a:gdLst>
              <a:gd name="T0" fmla="*/ 0 w 1308"/>
              <a:gd name="T1" fmla="*/ 0 h 1739"/>
              <a:gd name="T2" fmla="*/ 1308 w 1308"/>
              <a:gd name="T3" fmla="*/ 0 h 1739"/>
              <a:gd name="T4" fmla="*/ 1304 w 1308"/>
              <a:gd name="T5" fmla="*/ 46 h 1739"/>
              <a:gd name="T6" fmla="*/ 1300 w 1308"/>
              <a:gd name="T7" fmla="*/ 77 h 1739"/>
              <a:gd name="T8" fmla="*/ 1304 w 1308"/>
              <a:gd name="T9" fmla="*/ 108 h 1739"/>
              <a:gd name="T10" fmla="*/ 1308 w 1308"/>
              <a:gd name="T11" fmla="*/ 153 h 1739"/>
              <a:gd name="T12" fmla="*/ 1063 w 1308"/>
              <a:gd name="T13" fmla="*/ 132 h 1739"/>
              <a:gd name="T14" fmla="*/ 1038 w 1308"/>
              <a:gd name="T15" fmla="*/ 132 h 1739"/>
              <a:gd name="T16" fmla="*/ 1012 w 1308"/>
              <a:gd name="T17" fmla="*/ 131 h 1739"/>
              <a:gd name="T18" fmla="*/ 986 w 1308"/>
              <a:gd name="T19" fmla="*/ 130 h 1739"/>
              <a:gd name="T20" fmla="*/ 958 w 1308"/>
              <a:gd name="T21" fmla="*/ 130 h 1739"/>
              <a:gd name="T22" fmla="*/ 925 w 1308"/>
              <a:gd name="T23" fmla="*/ 128 h 1739"/>
              <a:gd name="T24" fmla="*/ 895 w 1308"/>
              <a:gd name="T25" fmla="*/ 126 h 1739"/>
              <a:gd name="T26" fmla="*/ 867 w 1308"/>
              <a:gd name="T27" fmla="*/ 125 h 1739"/>
              <a:gd name="T28" fmla="*/ 843 w 1308"/>
              <a:gd name="T29" fmla="*/ 124 h 1739"/>
              <a:gd name="T30" fmla="*/ 822 w 1308"/>
              <a:gd name="T31" fmla="*/ 124 h 1739"/>
              <a:gd name="T32" fmla="*/ 804 w 1308"/>
              <a:gd name="T33" fmla="*/ 123 h 1739"/>
              <a:gd name="T34" fmla="*/ 790 w 1308"/>
              <a:gd name="T35" fmla="*/ 123 h 1739"/>
              <a:gd name="T36" fmla="*/ 778 w 1308"/>
              <a:gd name="T37" fmla="*/ 123 h 1739"/>
              <a:gd name="T38" fmla="*/ 778 w 1308"/>
              <a:gd name="T39" fmla="*/ 1739 h 1739"/>
              <a:gd name="T40" fmla="*/ 749 w 1308"/>
              <a:gd name="T41" fmla="*/ 1736 h 1739"/>
              <a:gd name="T42" fmla="*/ 721 w 1308"/>
              <a:gd name="T43" fmla="*/ 1733 h 1739"/>
              <a:gd name="T44" fmla="*/ 693 w 1308"/>
              <a:gd name="T45" fmla="*/ 1731 h 1739"/>
              <a:gd name="T46" fmla="*/ 668 w 1308"/>
              <a:gd name="T47" fmla="*/ 1731 h 1739"/>
              <a:gd name="T48" fmla="*/ 639 w 1308"/>
              <a:gd name="T49" fmla="*/ 1731 h 1739"/>
              <a:gd name="T50" fmla="*/ 611 w 1308"/>
              <a:gd name="T51" fmla="*/ 1733 h 1739"/>
              <a:gd name="T52" fmla="*/ 583 w 1308"/>
              <a:gd name="T53" fmla="*/ 1736 h 1739"/>
              <a:gd name="T54" fmla="*/ 556 w 1308"/>
              <a:gd name="T55" fmla="*/ 1739 h 1739"/>
              <a:gd name="T56" fmla="*/ 556 w 1308"/>
              <a:gd name="T57" fmla="*/ 123 h 1739"/>
              <a:gd name="T58" fmla="*/ 489 w 1308"/>
              <a:gd name="T59" fmla="*/ 123 h 1739"/>
              <a:gd name="T60" fmla="*/ 422 w 1308"/>
              <a:gd name="T61" fmla="*/ 125 h 1739"/>
              <a:gd name="T62" fmla="*/ 354 w 1308"/>
              <a:gd name="T63" fmla="*/ 128 h 1739"/>
              <a:gd name="T64" fmla="*/ 286 w 1308"/>
              <a:gd name="T65" fmla="*/ 131 h 1739"/>
              <a:gd name="T66" fmla="*/ 216 w 1308"/>
              <a:gd name="T67" fmla="*/ 135 h 1739"/>
              <a:gd name="T68" fmla="*/ 145 w 1308"/>
              <a:gd name="T69" fmla="*/ 140 h 1739"/>
              <a:gd name="T70" fmla="*/ 73 w 1308"/>
              <a:gd name="T71" fmla="*/ 147 h 1739"/>
              <a:gd name="T72" fmla="*/ 0 w 1308"/>
              <a:gd name="T73" fmla="*/ 153 h 1739"/>
              <a:gd name="T74" fmla="*/ 5 w 1308"/>
              <a:gd name="T75" fmla="*/ 113 h 1739"/>
              <a:gd name="T76" fmla="*/ 7 w 1308"/>
              <a:gd name="T77" fmla="*/ 77 h 1739"/>
              <a:gd name="T78" fmla="*/ 6 w 1308"/>
              <a:gd name="T79" fmla="*/ 52 h 1739"/>
              <a:gd name="T80" fmla="*/ 4 w 1308"/>
              <a:gd name="T81" fmla="*/ 32 h 1739"/>
              <a:gd name="T82" fmla="*/ 0 w 1308"/>
              <a:gd name="T83" fmla="*/ 0 h 173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08" h="1739">
                <a:moveTo>
                  <a:pt x="0" y="0"/>
                </a:moveTo>
                <a:lnTo>
                  <a:pt x="1308" y="0"/>
                </a:lnTo>
                <a:lnTo>
                  <a:pt x="1304" y="46"/>
                </a:lnTo>
                <a:lnTo>
                  <a:pt x="1300" y="77"/>
                </a:lnTo>
                <a:lnTo>
                  <a:pt x="1304" y="108"/>
                </a:lnTo>
                <a:lnTo>
                  <a:pt x="1308" y="153"/>
                </a:lnTo>
                <a:lnTo>
                  <a:pt x="1063" y="132"/>
                </a:lnTo>
                <a:lnTo>
                  <a:pt x="1038" y="132"/>
                </a:lnTo>
                <a:lnTo>
                  <a:pt x="1012" y="131"/>
                </a:lnTo>
                <a:lnTo>
                  <a:pt x="986" y="130"/>
                </a:lnTo>
                <a:lnTo>
                  <a:pt x="958" y="130"/>
                </a:lnTo>
                <a:lnTo>
                  <a:pt x="925" y="128"/>
                </a:lnTo>
                <a:lnTo>
                  <a:pt x="895" y="126"/>
                </a:lnTo>
                <a:lnTo>
                  <a:pt x="867" y="125"/>
                </a:lnTo>
                <a:lnTo>
                  <a:pt x="843" y="124"/>
                </a:lnTo>
                <a:lnTo>
                  <a:pt x="822" y="124"/>
                </a:lnTo>
                <a:lnTo>
                  <a:pt x="804" y="123"/>
                </a:lnTo>
                <a:lnTo>
                  <a:pt x="790" y="123"/>
                </a:lnTo>
                <a:lnTo>
                  <a:pt x="778" y="123"/>
                </a:lnTo>
                <a:lnTo>
                  <a:pt x="778" y="1739"/>
                </a:lnTo>
                <a:lnTo>
                  <a:pt x="749" y="1736"/>
                </a:lnTo>
                <a:lnTo>
                  <a:pt x="721" y="1733"/>
                </a:lnTo>
                <a:lnTo>
                  <a:pt x="693" y="1731"/>
                </a:lnTo>
                <a:lnTo>
                  <a:pt x="668" y="1731"/>
                </a:lnTo>
                <a:lnTo>
                  <a:pt x="639" y="1731"/>
                </a:lnTo>
                <a:lnTo>
                  <a:pt x="611" y="1733"/>
                </a:lnTo>
                <a:lnTo>
                  <a:pt x="583" y="1736"/>
                </a:lnTo>
                <a:lnTo>
                  <a:pt x="556" y="1739"/>
                </a:lnTo>
                <a:lnTo>
                  <a:pt x="556" y="123"/>
                </a:lnTo>
                <a:lnTo>
                  <a:pt x="489" y="123"/>
                </a:lnTo>
                <a:lnTo>
                  <a:pt x="422" y="125"/>
                </a:lnTo>
                <a:lnTo>
                  <a:pt x="354" y="128"/>
                </a:lnTo>
                <a:lnTo>
                  <a:pt x="286" y="131"/>
                </a:lnTo>
                <a:lnTo>
                  <a:pt x="216" y="135"/>
                </a:lnTo>
                <a:lnTo>
                  <a:pt x="145" y="140"/>
                </a:lnTo>
                <a:lnTo>
                  <a:pt x="73" y="147"/>
                </a:lnTo>
                <a:lnTo>
                  <a:pt x="0" y="153"/>
                </a:lnTo>
                <a:lnTo>
                  <a:pt x="5" y="113"/>
                </a:lnTo>
                <a:lnTo>
                  <a:pt x="7" y="77"/>
                </a:lnTo>
                <a:lnTo>
                  <a:pt x="6" y="52"/>
                </a:lnTo>
                <a:lnTo>
                  <a:pt x="4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299" name="Freeform 8"/>
          <p:cNvSpPr>
            <a:spLocks/>
          </p:cNvSpPr>
          <p:nvPr/>
        </p:nvSpPr>
        <p:spPr bwMode="auto">
          <a:xfrm>
            <a:off x="1574781" y="341315"/>
            <a:ext cx="135483" cy="155575"/>
          </a:xfrm>
          <a:custGeom>
            <a:avLst/>
            <a:gdLst>
              <a:gd name="T0" fmla="*/ 1267 w 1516"/>
              <a:gd name="T1" fmla="*/ 351 h 1739"/>
              <a:gd name="T2" fmla="*/ 209 w 1516"/>
              <a:gd name="T3" fmla="*/ 1583 h 1739"/>
              <a:gd name="T4" fmla="*/ 169 w 1516"/>
              <a:gd name="T5" fmla="*/ 1627 h 1739"/>
              <a:gd name="T6" fmla="*/ 135 w 1516"/>
              <a:gd name="T7" fmla="*/ 1668 h 1739"/>
              <a:gd name="T8" fmla="*/ 105 w 1516"/>
              <a:gd name="T9" fmla="*/ 1705 h 1739"/>
              <a:gd name="T10" fmla="*/ 77 w 1516"/>
              <a:gd name="T11" fmla="*/ 1739 h 1739"/>
              <a:gd name="T12" fmla="*/ 0 w 1516"/>
              <a:gd name="T13" fmla="*/ 1739 h 1739"/>
              <a:gd name="T14" fmla="*/ 0 w 1516"/>
              <a:gd name="T15" fmla="*/ 0 h 1739"/>
              <a:gd name="T16" fmla="*/ 17 w 1516"/>
              <a:gd name="T17" fmla="*/ 3 h 1739"/>
              <a:gd name="T18" fmla="*/ 41 w 1516"/>
              <a:gd name="T19" fmla="*/ 5 h 1739"/>
              <a:gd name="T20" fmla="*/ 73 w 1516"/>
              <a:gd name="T21" fmla="*/ 8 h 1739"/>
              <a:gd name="T22" fmla="*/ 112 w 1516"/>
              <a:gd name="T23" fmla="*/ 8 h 1739"/>
              <a:gd name="T24" fmla="*/ 223 w 1516"/>
              <a:gd name="T25" fmla="*/ 0 h 1739"/>
              <a:gd name="T26" fmla="*/ 223 w 1516"/>
              <a:gd name="T27" fmla="*/ 1327 h 1739"/>
              <a:gd name="T28" fmla="*/ 250 w 1516"/>
              <a:gd name="T29" fmla="*/ 1327 h 1739"/>
              <a:gd name="T30" fmla="*/ 1405 w 1516"/>
              <a:gd name="T31" fmla="*/ 0 h 1739"/>
              <a:gd name="T32" fmla="*/ 1516 w 1516"/>
              <a:gd name="T33" fmla="*/ 0 h 1739"/>
              <a:gd name="T34" fmla="*/ 1516 w 1516"/>
              <a:gd name="T35" fmla="*/ 1739 h 1739"/>
              <a:gd name="T36" fmla="*/ 1483 w 1516"/>
              <a:gd name="T37" fmla="*/ 1736 h 1739"/>
              <a:gd name="T38" fmla="*/ 1454 w 1516"/>
              <a:gd name="T39" fmla="*/ 1733 h 1739"/>
              <a:gd name="T40" fmla="*/ 1428 w 1516"/>
              <a:gd name="T41" fmla="*/ 1731 h 1739"/>
              <a:gd name="T42" fmla="*/ 1405 w 1516"/>
              <a:gd name="T43" fmla="*/ 1731 h 1739"/>
              <a:gd name="T44" fmla="*/ 1383 w 1516"/>
              <a:gd name="T45" fmla="*/ 1731 h 1739"/>
              <a:gd name="T46" fmla="*/ 1358 w 1516"/>
              <a:gd name="T47" fmla="*/ 1733 h 1739"/>
              <a:gd name="T48" fmla="*/ 1327 w 1516"/>
              <a:gd name="T49" fmla="*/ 1736 h 1739"/>
              <a:gd name="T50" fmla="*/ 1292 w 1516"/>
              <a:gd name="T51" fmla="*/ 1739 h 1739"/>
              <a:gd name="T52" fmla="*/ 1292 w 1516"/>
              <a:gd name="T53" fmla="*/ 351 h 1739"/>
              <a:gd name="T54" fmla="*/ 1267 w 1516"/>
              <a:gd name="T55" fmla="*/ 351 h 17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516" h="1739">
                <a:moveTo>
                  <a:pt x="1267" y="351"/>
                </a:moveTo>
                <a:lnTo>
                  <a:pt x="209" y="1583"/>
                </a:lnTo>
                <a:lnTo>
                  <a:pt x="169" y="1627"/>
                </a:lnTo>
                <a:lnTo>
                  <a:pt x="135" y="1668"/>
                </a:lnTo>
                <a:lnTo>
                  <a:pt x="105" y="1705"/>
                </a:lnTo>
                <a:lnTo>
                  <a:pt x="77" y="1739"/>
                </a:lnTo>
                <a:lnTo>
                  <a:pt x="0" y="1739"/>
                </a:lnTo>
                <a:lnTo>
                  <a:pt x="0" y="0"/>
                </a:lnTo>
                <a:lnTo>
                  <a:pt x="17" y="3"/>
                </a:lnTo>
                <a:lnTo>
                  <a:pt x="41" y="5"/>
                </a:lnTo>
                <a:lnTo>
                  <a:pt x="73" y="8"/>
                </a:lnTo>
                <a:lnTo>
                  <a:pt x="112" y="8"/>
                </a:lnTo>
                <a:lnTo>
                  <a:pt x="223" y="0"/>
                </a:lnTo>
                <a:lnTo>
                  <a:pt x="223" y="1327"/>
                </a:lnTo>
                <a:lnTo>
                  <a:pt x="250" y="1327"/>
                </a:lnTo>
                <a:lnTo>
                  <a:pt x="1405" y="0"/>
                </a:lnTo>
                <a:lnTo>
                  <a:pt x="1516" y="0"/>
                </a:lnTo>
                <a:lnTo>
                  <a:pt x="1516" y="1739"/>
                </a:lnTo>
                <a:lnTo>
                  <a:pt x="1483" y="1736"/>
                </a:lnTo>
                <a:lnTo>
                  <a:pt x="1454" y="1733"/>
                </a:lnTo>
                <a:lnTo>
                  <a:pt x="1428" y="1731"/>
                </a:lnTo>
                <a:lnTo>
                  <a:pt x="1405" y="1731"/>
                </a:lnTo>
                <a:lnTo>
                  <a:pt x="1383" y="1731"/>
                </a:lnTo>
                <a:lnTo>
                  <a:pt x="1358" y="1733"/>
                </a:lnTo>
                <a:lnTo>
                  <a:pt x="1327" y="1736"/>
                </a:lnTo>
                <a:lnTo>
                  <a:pt x="1292" y="1739"/>
                </a:lnTo>
                <a:lnTo>
                  <a:pt x="1292" y="351"/>
                </a:lnTo>
                <a:lnTo>
                  <a:pt x="1267" y="3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0" name="Freeform 9"/>
          <p:cNvSpPr>
            <a:spLocks/>
          </p:cNvSpPr>
          <p:nvPr/>
        </p:nvSpPr>
        <p:spPr bwMode="auto">
          <a:xfrm>
            <a:off x="1432926" y="341315"/>
            <a:ext cx="116354" cy="155575"/>
          </a:xfrm>
          <a:custGeom>
            <a:avLst/>
            <a:gdLst>
              <a:gd name="T0" fmla="*/ 0 w 1308"/>
              <a:gd name="T1" fmla="*/ 0 h 1739"/>
              <a:gd name="T2" fmla="*/ 1308 w 1308"/>
              <a:gd name="T3" fmla="*/ 0 h 1739"/>
              <a:gd name="T4" fmla="*/ 1303 w 1308"/>
              <a:gd name="T5" fmla="*/ 46 h 1739"/>
              <a:gd name="T6" fmla="*/ 1301 w 1308"/>
              <a:gd name="T7" fmla="*/ 77 h 1739"/>
              <a:gd name="T8" fmla="*/ 1303 w 1308"/>
              <a:gd name="T9" fmla="*/ 108 h 1739"/>
              <a:gd name="T10" fmla="*/ 1308 w 1308"/>
              <a:gd name="T11" fmla="*/ 153 h 1739"/>
              <a:gd name="T12" fmla="*/ 1063 w 1308"/>
              <a:gd name="T13" fmla="*/ 132 h 1739"/>
              <a:gd name="T14" fmla="*/ 1038 w 1308"/>
              <a:gd name="T15" fmla="*/ 132 h 1739"/>
              <a:gd name="T16" fmla="*/ 1012 w 1308"/>
              <a:gd name="T17" fmla="*/ 131 h 1739"/>
              <a:gd name="T18" fmla="*/ 985 w 1308"/>
              <a:gd name="T19" fmla="*/ 130 h 1739"/>
              <a:gd name="T20" fmla="*/ 959 w 1308"/>
              <a:gd name="T21" fmla="*/ 130 h 1739"/>
              <a:gd name="T22" fmla="*/ 925 w 1308"/>
              <a:gd name="T23" fmla="*/ 128 h 1739"/>
              <a:gd name="T24" fmla="*/ 894 w 1308"/>
              <a:gd name="T25" fmla="*/ 126 h 1739"/>
              <a:gd name="T26" fmla="*/ 867 w 1308"/>
              <a:gd name="T27" fmla="*/ 125 h 1739"/>
              <a:gd name="T28" fmla="*/ 843 w 1308"/>
              <a:gd name="T29" fmla="*/ 124 h 1739"/>
              <a:gd name="T30" fmla="*/ 822 w 1308"/>
              <a:gd name="T31" fmla="*/ 124 h 1739"/>
              <a:gd name="T32" fmla="*/ 804 w 1308"/>
              <a:gd name="T33" fmla="*/ 123 h 1739"/>
              <a:gd name="T34" fmla="*/ 789 w 1308"/>
              <a:gd name="T35" fmla="*/ 123 h 1739"/>
              <a:gd name="T36" fmla="*/ 778 w 1308"/>
              <a:gd name="T37" fmla="*/ 123 h 1739"/>
              <a:gd name="T38" fmla="*/ 778 w 1308"/>
              <a:gd name="T39" fmla="*/ 1739 h 1739"/>
              <a:gd name="T40" fmla="*/ 749 w 1308"/>
              <a:gd name="T41" fmla="*/ 1736 h 1739"/>
              <a:gd name="T42" fmla="*/ 720 w 1308"/>
              <a:gd name="T43" fmla="*/ 1733 h 1739"/>
              <a:gd name="T44" fmla="*/ 693 w 1308"/>
              <a:gd name="T45" fmla="*/ 1731 h 1739"/>
              <a:gd name="T46" fmla="*/ 666 w 1308"/>
              <a:gd name="T47" fmla="*/ 1731 h 1739"/>
              <a:gd name="T48" fmla="*/ 638 w 1308"/>
              <a:gd name="T49" fmla="*/ 1731 h 1739"/>
              <a:gd name="T50" fmla="*/ 610 w 1308"/>
              <a:gd name="T51" fmla="*/ 1733 h 1739"/>
              <a:gd name="T52" fmla="*/ 582 w 1308"/>
              <a:gd name="T53" fmla="*/ 1736 h 1739"/>
              <a:gd name="T54" fmla="*/ 555 w 1308"/>
              <a:gd name="T55" fmla="*/ 1739 h 1739"/>
              <a:gd name="T56" fmla="*/ 555 w 1308"/>
              <a:gd name="T57" fmla="*/ 123 h 1739"/>
              <a:gd name="T58" fmla="*/ 488 w 1308"/>
              <a:gd name="T59" fmla="*/ 123 h 1739"/>
              <a:gd name="T60" fmla="*/ 422 w 1308"/>
              <a:gd name="T61" fmla="*/ 125 h 1739"/>
              <a:gd name="T62" fmla="*/ 354 w 1308"/>
              <a:gd name="T63" fmla="*/ 128 h 1739"/>
              <a:gd name="T64" fmla="*/ 285 w 1308"/>
              <a:gd name="T65" fmla="*/ 131 h 1739"/>
              <a:gd name="T66" fmla="*/ 215 w 1308"/>
              <a:gd name="T67" fmla="*/ 135 h 1739"/>
              <a:gd name="T68" fmla="*/ 144 w 1308"/>
              <a:gd name="T69" fmla="*/ 140 h 1739"/>
              <a:gd name="T70" fmla="*/ 72 w 1308"/>
              <a:gd name="T71" fmla="*/ 147 h 1739"/>
              <a:gd name="T72" fmla="*/ 0 w 1308"/>
              <a:gd name="T73" fmla="*/ 153 h 1739"/>
              <a:gd name="T74" fmla="*/ 5 w 1308"/>
              <a:gd name="T75" fmla="*/ 113 h 1739"/>
              <a:gd name="T76" fmla="*/ 6 w 1308"/>
              <a:gd name="T77" fmla="*/ 77 h 1739"/>
              <a:gd name="T78" fmla="*/ 6 w 1308"/>
              <a:gd name="T79" fmla="*/ 52 h 1739"/>
              <a:gd name="T80" fmla="*/ 4 w 1308"/>
              <a:gd name="T81" fmla="*/ 32 h 1739"/>
              <a:gd name="T82" fmla="*/ 0 w 1308"/>
              <a:gd name="T83" fmla="*/ 0 h 1739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308" h="1739">
                <a:moveTo>
                  <a:pt x="0" y="0"/>
                </a:moveTo>
                <a:lnTo>
                  <a:pt x="1308" y="0"/>
                </a:lnTo>
                <a:lnTo>
                  <a:pt x="1303" y="46"/>
                </a:lnTo>
                <a:lnTo>
                  <a:pt x="1301" y="77"/>
                </a:lnTo>
                <a:lnTo>
                  <a:pt x="1303" y="108"/>
                </a:lnTo>
                <a:lnTo>
                  <a:pt x="1308" y="153"/>
                </a:lnTo>
                <a:lnTo>
                  <a:pt x="1063" y="132"/>
                </a:lnTo>
                <a:lnTo>
                  <a:pt x="1038" y="132"/>
                </a:lnTo>
                <a:lnTo>
                  <a:pt x="1012" y="131"/>
                </a:lnTo>
                <a:lnTo>
                  <a:pt x="985" y="130"/>
                </a:lnTo>
                <a:lnTo>
                  <a:pt x="959" y="130"/>
                </a:lnTo>
                <a:lnTo>
                  <a:pt x="925" y="128"/>
                </a:lnTo>
                <a:lnTo>
                  <a:pt x="894" y="126"/>
                </a:lnTo>
                <a:lnTo>
                  <a:pt x="867" y="125"/>
                </a:lnTo>
                <a:lnTo>
                  <a:pt x="843" y="124"/>
                </a:lnTo>
                <a:lnTo>
                  <a:pt x="822" y="124"/>
                </a:lnTo>
                <a:lnTo>
                  <a:pt x="804" y="123"/>
                </a:lnTo>
                <a:lnTo>
                  <a:pt x="789" y="123"/>
                </a:lnTo>
                <a:lnTo>
                  <a:pt x="778" y="123"/>
                </a:lnTo>
                <a:lnTo>
                  <a:pt x="778" y="1739"/>
                </a:lnTo>
                <a:lnTo>
                  <a:pt x="749" y="1736"/>
                </a:lnTo>
                <a:lnTo>
                  <a:pt x="720" y="1733"/>
                </a:lnTo>
                <a:lnTo>
                  <a:pt x="693" y="1731"/>
                </a:lnTo>
                <a:lnTo>
                  <a:pt x="666" y="1731"/>
                </a:lnTo>
                <a:lnTo>
                  <a:pt x="638" y="1731"/>
                </a:lnTo>
                <a:lnTo>
                  <a:pt x="610" y="1733"/>
                </a:lnTo>
                <a:lnTo>
                  <a:pt x="582" y="1736"/>
                </a:lnTo>
                <a:lnTo>
                  <a:pt x="555" y="1739"/>
                </a:lnTo>
                <a:lnTo>
                  <a:pt x="555" y="123"/>
                </a:lnTo>
                <a:lnTo>
                  <a:pt x="488" y="123"/>
                </a:lnTo>
                <a:lnTo>
                  <a:pt x="422" y="125"/>
                </a:lnTo>
                <a:lnTo>
                  <a:pt x="354" y="128"/>
                </a:lnTo>
                <a:lnTo>
                  <a:pt x="285" y="131"/>
                </a:lnTo>
                <a:lnTo>
                  <a:pt x="215" y="135"/>
                </a:lnTo>
                <a:lnTo>
                  <a:pt x="144" y="140"/>
                </a:lnTo>
                <a:lnTo>
                  <a:pt x="72" y="147"/>
                </a:lnTo>
                <a:lnTo>
                  <a:pt x="0" y="153"/>
                </a:lnTo>
                <a:lnTo>
                  <a:pt x="5" y="113"/>
                </a:lnTo>
                <a:lnTo>
                  <a:pt x="6" y="77"/>
                </a:lnTo>
                <a:lnTo>
                  <a:pt x="6" y="52"/>
                </a:lnTo>
                <a:lnTo>
                  <a:pt x="4" y="3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1" name="Freeform 10"/>
          <p:cNvSpPr>
            <a:spLocks/>
          </p:cNvSpPr>
          <p:nvPr/>
        </p:nvSpPr>
        <p:spPr bwMode="auto">
          <a:xfrm>
            <a:off x="1284690" y="339725"/>
            <a:ext cx="135483" cy="158750"/>
          </a:xfrm>
          <a:custGeom>
            <a:avLst/>
            <a:gdLst>
              <a:gd name="T0" fmla="*/ 254 w 1501"/>
              <a:gd name="T1" fmla="*/ 1022 h 1807"/>
              <a:gd name="T2" fmla="*/ 275 w 1501"/>
              <a:gd name="T3" fmla="*/ 1157 h 1807"/>
              <a:gd name="T4" fmla="*/ 313 w 1501"/>
              <a:gd name="T5" fmla="*/ 1280 h 1807"/>
              <a:gd name="T6" fmla="*/ 368 w 1501"/>
              <a:gd name="T7" fmla="*/ 1392 h 1807"/>
              <a:gd name="T8" fmla="*/ 437 w 1501"/>
              <a:gd name="T9" fmla="*/ 1487 h 1807"/>
              <a:gd name="T10" fmla="*/ 519 w 1501"/>
              <a:gd name="T11" fmla="*/ 1567 h 1807"/>
              <a:gd name="T12" fmla="*/ 614 w 1501"/>
              <a:gd name="T13" fmla="*/ 1630 h 1807"/>
              <a:gd name="T14" fmla="*/ 719 w 1501"/>
              <a:gd name="T15" fmla="*/ 1675 h 1807"/>
              <a:gd name="T16" fmla="*/ 831 w 1501"/>
              <a:gd name="T17" fmla="*/ 1700 h 1807"/>
              <a:gd name="T18" fmla="*/ 960 w 1501"/>
              <a:gd name="T19" fmla="*/ 1706 h 1807"/>
              <a:gd name="T20" fmla="*/ 1108 w 1501"/>
              <a:gd name="T21" fmla="*/ 1686 h 1807"/>
              <a:gd name="T22" fmla="*/ 1242 w 1501"/>
              <a:gd name="T23" fmla="*/ 1639 h 1807"/>
              <a:gd name="T24" fmla="*/ 1347 w 1501"/>
              <a:gd name="T25" fmla="*/ 1585 h 1807"/>
              <a:gd name="T26" fmla="*/ 1452 w 1501"/>
              <a:gd name="T27" fmla="*/ 1661 h 1807"/>
              <a:gd name="T28" fmla="*/ 1353 w 1501"/>
              <a:gd name="T29" fmla="*/ 1717 h 1807"/>
              <a:gd name="T30" fmla="*/ 1240 w 1501"/>
              <a:gd name="T31" fmla="*/ 1758 h 1807"/>
              <a:gd name="T32" fmla="*/ 1122 w 1501"/>
              <a:gd name="T33" fmla="*/ 1785 h 1807"/>
              <a:gd name="T34" fmla="*/ 996 w 1501"/>
              <a:gd name="T35" fmla="*/ 1802 h 1807"/>
              <a:gd name="T36" fmla="*/ 842 w 1501"/>
              <a:gd name="T37" fmla="*/ 1806 h 1807"/>
              <a:gd name="T38" fmla="*/ 649 w 1501"/>
              <a:gd name="T39" fmla="*/ 1782 h 1807"/>
              <a:gd name="T40" fmla="*/ 540 w 1501"/>
              <a:gd name="T41" fmla="*/ 1750 h 1807"/>
              <a:gd name="T42" fmla="*/ 439 w 1501"/>
              <a:gd name="T43" fmla="*/ 1708 h 1807"/>
              <a:gd name="T44" fmla="*/ 348 w 1501"/>
              <a:gd name="T45" fmla="*/ 1655 h 1807"/>
              <a:gd name="T46" fmla="*/ 268 w 1501"/>
              <a:gd name="T47" fmla="*/ 1590 h 1807"/>
              <a:gd name="T48" fmla="*/ 198 w 1501"/>
              <a:gd name="T49" fmla="*/ 1516 h 1807"/>
              <a:gd name="T50" fmla="*/ 136 w 1501"/>
              <a:gd name="T51" fmla="*/ 1430 h 1807"/>
              <a:gd name="T52" fmla="*/ 87 w 1501"/>
              <a:gd name="T53" fmla="*/ 1334 h 1807"/>
              <a:gd name="T54" fmla="*/ 35 w 1501"/>
              <a:gd name="T55" fmla="*/ 1183 h 1807"/>
              <a:gd name="T56" fmla="*/ 1 w 1501"/>
              <a:gd name="T57" fmla="*/ 947 h 1807"/>
              <a:gd name="T58" fmla="*/ 7 w 1501"/>
              <a:gd name="T59" fmla="*/ 762 h 1807"/>
              <a:gd name="T60" fmla="*/ 39 w 1501"/>
              <a:gd name="T61" fmla="*/ 607 h 1807"/>
              <a:gd name="T62" fmla="*/ 95 w 1501"/>
              <a:gd name="T63" fmla="*/ 467 h 1807"/>
              <a:gd name="T64" fmla="*/ 175 w 1501"/>
              <a:gd name="T65" fmla="*/ 343 h 1807"/>
              <a:gd name="T66" fmla="*/ 273 w 1501"/>
              <a:gd name="T67" fmla="*/ 237 h 1807"/>
              <a:gd name="T68" fmla="*/ 391 w 1501"/>
              <a:gd name="T69" fmla="*/ 150 h 1807"/>
              <a:gd name="T70" fmla="*/ 525 w 1501"/>
              <a:gd name="T71" fmla="*/ 82 h 1807"/>
              <a:gd name="T72" fmla="*/ 670 w 1501"/>
              <a:gd name="T73" fmla="*/ 33 h 1807"/>
              <a:gd name="T74" fmla="*/ 825 w 1501"/>
              <a:gd name="T75" fmla="*/ 6 h 1807"/>
              <a:gd name="T76" fmla="*/ 979 w 1501"/>
              <a:gd name="T77" fmla="*/ 0 h 1807"/>
              <a:gd name="T78" fmla="*/ 1095 w 1501"/>
              <a:gd name="T79" fmla="*/ 7 h 1807"/>
              <a:gd name="T80" fmla="*/ 1213 w 1501"/>
              <a:gd name="T81" fmla="*/ 23 h 1807"/>
              <a:gd name="T82" fmla="*/ 1328 w 1501"/>
              <a:gd name="T83" fmla="*/ 52 h 1807"/>
              <a:gd name="T84" fmla="*/ 1438 w 1501"/>
              <a:gd name="T85" fmla="*/ 90 h 1807"/>
              <a:gd name="T86" fmla="*/ 1486 w 1501"/>
              <a:gd name="T87" fmla="*/ 158 h 1807"/>
              <a:gd name="T88" fmla="*/ 1453 w 1501"/>
              <a:gd name="T89" fmla="*/ 282 h 1807"/>
              <a:gd name="T90" fmla="*/ 1366 w 1501"/>
              <a:gd name="T91" fmla="*/ 253 h 1807"/>
              <a:gd name="T92" fmla="*/ 1263 w 1501"/>
              <a:gd name="T93" fmla="*/ 183 h 1807"/>
              <a:gd name="T94" fmla="*/ 1142 w 1501"/>
              <a:gd name="T95" fmla="*/ 128 h 1807"/>
              <a:gd name="T96" fmla="*/ 1005 w 1501"/>
              <a:gd name="T97" fmla="*/ 98 h 1807"/>
              <a:gd name="T98" fmla="*/ 864 w 1501"/>
              <a:gd name="T99" fmla="*/ 100 h 1807"/>
              <a:gd name="T100" fmla="*/ 739 w 1501"/>
              <a:gd name="T101" fmla="*/ 123 h 1807"/>
              <a:gd name="T102" fmla="*/ 628 w 1501"/>
              <a:gd name="T103" fmla="*/ 168 h 1807"/>
              <a:gd name="T104" fmla="*/ 528 w 1501"/>
              <a:gd name="T105" fmla="*/ 232 h 1807"/>
              <a:gd name="T106" fmla="*/ 444 w 1501"/>
              <a:gd name="T107" fmla="*/ 315 h 1807"/>
              <a:gd name="T108" fmla="*/ 374 w 1501"/>
              <a:gd name="T109" fmla="*/ 413 h 1807"/>
              <a:gd name="T110" fmla="*/ 319 w 1501"/>
              <a:gd name="T111" fmla="*/ 525 h 1807"/>
              <a:gd name="T112" fmla="*/ 279 w 1501"/>
              <a:gd name="T113" fmla="*/ 647 h 1807"/>
              <a:gd name="T114" fmla="*/ 256 w 1501"/>
              <a:gd name="T115" fmla="*/ 774 h 1807"/>
              <a:gd name="T116" fmla="*/ 249 w 1501"/>
              <a:gd name="T117" fmla="*/ 906 h 1807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1501" h="1807">
                <a:moveTo>
                  <a:pt x="249" y="906"/>
                </a:moveTo>
                <a:lnTo>
                  <a:pt x="249" y="936"/>
                </a:lnTo>
                <a:lnTo>
                  <a:pt x="250" y="965"/>
                </a:lnTo>
                <a:lnTo>
                  <a:pt x="252" y="995"/>
                </a:lnTo>
                <a:lnTo>
                  <a:pt x="254" y="1022"/>
                </a:lnTo>
                <a:lnTo>
                  <a:pt x="257" y="1050"/>
                </a:lnTo>
                <a:lnTo>
                  <a:pt x="260" y="1077"/>
                </a:lnTo>
                <a:lnTo>
                  <a:pt x="265" y="1104"/>
                </a:lnTo>
                <a:lnTo>
                  <a:pt x="270" y="1130"/>
                </a:lnTo>
                <a:lnTo>
                  <a:pt x="275" y="1157"/>
                </a:lnTo>
                <a:lnTo>
                  <a:pt x="282" y="1182"/>
                </a:lnTo>
                <a:lnTo>
                  <a:pt x="288" y="1208"/>
                </a:lnTo>
                <a:lnTo>
                  <a:pt x="296" y="1232"/>
                </a:lnTo>
                <a:lnTo>
                  <a:pt x="305" y="1257"/>
                </a:lnTo>
                <a:lnTo>
                  <a:pt x="313" y="1280"/>
                </a:lnTo>
                <a:lnTo>
                  <a:pt x="323" y="1303"/>
                </a:lnTo>
                <a:lnTo>
                  <a:pt x="333" y="1326"/>
                </a:lnTo>
                <a:lnTo>
                  <a:pt x="344" y="1348"/>
                </a:lnTo>
                <a:lnTo>
                  <a:pt x="356" y="1370"/>
                </a:lnTo>
                <a:lnTo>
                  <a:pt x="368" y="1392"/>
                </a:lnTo>
                <a:lnTo>
                  <a:pt x="381" y="1412"/>
                </a:lnTo>
                <a:lnTo>
                  <a:pt x="394" y="1432"/>
                </a:lnTo>
                <a:lnTo>
                  <a:pt x="408" y="1451"/>
                </a:lnTo>
                <a:lnTo>
                  <a:pt x="422" y="1469"/>
                </a:lnTo>
                <a:lnTo>
                  <a:pt x="437" y="1487"/>
                </a:lnTo>
                <a:lnTo>
                  <a:pt x="452" y="1505"/>
                </a:lnTo>
                <a:lnTo>
                  <a:pt x="468" y="1521"/>
                </a:lnTo>
                <a:lnTo>
                  <a:pt x="485" y="1537"/>
                </a:lnTo>
                <a:lnTo>
                  <a:pt x="502" y="1553"/>
                </a:lnTo>
                <a:lnTo>
                  <a:pt x="519" y="1567"/>
                </a:lnTo>
                <a:lnTo>
                  <a:pt x="537" y="1580"/>
                </a:lnTo>
                <a:lnTo>
                  <a:pt x="556" y="1594"/>
                </a:lnTo>
                <a:lnTo>
                  <a:pt x="575" y="1607"/>
                </a:lnTo>
                <a:lnTo>
                  <a:pt x="594" y="1619"/>
                </a:lnTo>
                <a:lnTo>
                  <a:pt x="614" y="1630"/>
                </a:lnTo>
                <a:lnTo>
                  <a:pt x="634" y="1641"/>
                </a:lnTo>
                <a:lnTo>
                  <a:pt x="654" y="1651"/>
                </a:lnTo>
                <a:lnTo>
                  <a:pt x="676" y="1659"/>
                </a:lnTo>
                <a:lnTo>
                  <a:pt x="697" y="1668"/>
                </a:lnTo>
                <a:lnTo>
                  <a:pt x="719" y="1675"/>
                </a:lnTo>
                <a:lnTo>
                  <a:pt x="740" y="1681"/>
                </a:lnTo>
                <a:lnTo>
                  <a:pt x="762" y="1688"/>
                </a:lnTo>
                <a:lnTo>
                  <a:pt x="785" y="1693"/>
                </a:lnTo>
                <a:lnTo>
                  <a:pt x="808" y="1697"/>
                </a:lnTo>
                <a:lnTo>
                  <a:pt x="831" y="1700"/>
                </a:lnTo>
                <a:lnTo>
                  <a:pt x="855" y="1703"/>
                </a:lnTo>
                <a:lnTo>
                  <a:pt x="879" y="1705"/>
                </a:lnTo>
                <a:lnTo>
                  <a:pt x="903" y="1706"/>
                </a:lnTo>
                <a:lnTo>
                  <a:pt x="928" y="1707"/>
                </a:lnTo>
                <a:lnTo>
                  <a:pt x="960" y="1706"/>
                </a:lnTo>
                <a:lnTo>
                  <a:pt x="990" y="1705"/>
                </a:lnTo>
                <a:lnTo>
                  <a:pt x="1020" y="1701"/>
                </a:lnTo>
                <a:lnTo>
                  <a:pt x="1050" y="1697"/>
                </a:lnTo>
                <a:lnTo>
                  <a:pt x="1079" y="1692"/>
                </a:lnTo>
                <a:lnTo>
                  <a:pt x="1108" y="1686"/>
                </a:lnTo>
                <a:lnTo>
                  <a:pt x="1136" y="1678"/>
                </a:lnTo>
                <a:lnTo>
                  <a:pt x="1165" y="1669"/>
                </a:lnTo>
                <a:lnTo>
                  <a:pt x="1192" y="1659"/>
                </a:lnTo>
                <a:lnTo>
                  <a:pt x="1218" y="1649"/>
                </a:lnTo>
                <a:lnTo>
                  <a:pt x="1242" y="1639"/>
                </a:lnTo>
                <a:lnTo>
                  <a:pt x="1266" y="1629"/>
                </a:lnTo>
                <a:lnTo>
                  <a:pt x="1288" y="1619"/>
                </a:lnTo>
                <a:lnTo>
                  <a:pt x="1309" y="1608"/>
                </a:lnTo>
                <a:lnTo>
                  <a:pt x="1329" y="1596"/>
                </a:lnTo>
                <a:lnTo>
                  <a:pt x="1347" y="1585"/>
                </a:lnTo>
                <a:lnTo>
                  <a:pt x="1382" y="1562"/>
                </a:lnTo>
                <a:lnTo>
                  <a:pt x="1414" y="1541"/>
                </a:lnTo>
                <a:lnTo>
                  <a:pt x="1442" y="1521"/>
                </a:lnTo>
                <a:lnTo>
                  <a:pt x="1467" y="1502"/>
                </a:lnTo>
                <a:lnTo>
                  <a:pt x="1452" y="1661"/>
                </a:lnTo>
                <a:lnTo>
                  <a:pt x="1434" y="1674"/>
                </a:lnTo>
                <a:lnTo>
                  <a:pt x="1414" y="1686"/>
                </a:lnTo>
                <a:lnTo>
                  <a:pt x="1395" y="1696"/>
                </a:lnTo>
                <a:lnTo>
                  <a:pt x="1374" y="1707"/>
                </a:lnTo>
                <a:lnTo>
                  <a:pt x="1353" y="1717"/>
                </a:lnTo>
                <a:lnTo>
                  <a:pt x="1330" y="1727"/>
                </a:lnTo>
                <a:lnTo>
                  <a:pt x="1308" y="1735"/>
                </a:lnTo>
                <a:lnTo>
                  <a:pt x="1285" y="1744"/>
                </a:lnTo>
                <a:lnTo>
                  <a:pt x="1263" y="1751"/>
                </a:lnTo>
                <a:lnTo>
                  <a:pt x="1240" y="1758"/>
                </a:lnTo>
                <a:lnTo>
                  <a:pt x="1218" y="1764"/>
                </a:lnTo>
                <a:lnTo>
                  <a:pt x="1195" y="1769"/>
                </a:lnTo>
                <a:lnTo>
                  <a:pt x="1170" y="1776"/>
                </a:lnTo>
                <a:lnTo>
                  <a:pt x="1146" y="1781"/>
                </a:lnTo>
                <a:lnTo>
                  <a:pt x="1122" y="1785"/>
                </a:lnTo>
                <a:lnTo>
                  <a:pt x="1096" y="1791"/>
                </a:lnTo>
                <a:lnTo>
                  <a:pt x="1072" y="1794"/>
                </a:lnTo>
                <a:lnTo>
                  <a:pt x="1046" y="1797"/>
                </a:lnTo>
                <a:lnTo>
                  <a:pt x="1021" y="1799"/>
                </a:lnTo>
                <a:lnTo>
                  <a:pt x="996" y="1802"/>
                </a:lnTo>
                <a:lnTo>
                  <a:pt x="970" y="1803"/>
                </a:lnTo>
                <a:lnTo>
                  <a:pt x="945" y="1804"/>
                </a:lnTo>
                <a:lnTo>
                  <a:pt x="918" y="1806"/>
                </a:lnTo>
                <a:lnTo>
                  <a:pt x="893" y="1807"/>
                </a:lnTo>
                <a:lnTo>
                  <a:pt x="842" y="1806"/>
                </a:lnTo>
                <a:lnTo>
                  <a:pt x="791" y="1802"/>
                </a:lnTo>
                <a:lnTo>
                  <a:pt x="742" y="1797"/>
                </a:lnTo>
                <a:lnTo>
                  <a:pt x="696" y="1791"/>
                </a:lnTo>
                <a:lnTo>
                  <a:pt x="672" y="1786"/>
                </a:lnTo>
                <a:lnTo>
                  <a:pt x="649" y="1782"/>
                </a:lnTo>
                <a:lnTo>
                  <a:pt x="627" y="1777"/>
                </a:lnTo>
                <a:lnTo>
                  <a:pt x="605" y="1770"/>
                </a:lnTo>
                <a:lnTo>
                  <a:pt x="582" y="1764"/>
                </a:lnTo>
                <a:lnTo>
                  <a:pt x="561" y="1758"/>
                </a:lnTo>
                <a:lnTo>
                  <a:pt x="540" y="1750"/>
                </a:lnTo>
                <a:lnTo>
                  <a:pt x="519" y="1743"/>
                </a:lnTo>
                <a:lnTo>
                  <a:pt x="499" y="1734"/>
                </a:lnTo>
                <a:lnTo>
                  <a:pt x="479" y="1727"/>
                </a:lnTo>
                <a:lnTo>
                  <a:pt x="458" y="1717"/>
                </a:lnTo>
                <a:lnTo>
                  <a:pt x="439" y="1708"/>
                </a:lnTo>
                <a:lnTo>
                  <a:pt x="420" y="1698"/>
                </a:lnTo>
                <a:lnTo>
                  <a:pt x="402" y="1689"/>
                </a:lnTo>
                <a:lnTo>
                  <a:pt x="383" y="1678"/>
                </a:lnTo>
                <a:lnTo>
                  <a:pt x="366" y="1666"/>
                </a:lnTo>
                <a:lnTo>
                  <a:pt x="348" y="1655"/>
                </a:lnTo>
                <a:lnTo>
                  <a:pt x="331" y="1643"/>
                </a:lnTo>
                <a:lnTo>
                  <a:pt x="315" y="1630"/>
                </a:lnTo>
                <a:lnTo>
                  <a:pt x="300" y="1618"/>
                </a:lnTo>
                <a:lnTo>
                  <a:pt x="284" y="1604"/>
                </a:lnTo>
                <a:lnTo>
                  <a:pt x="268" y="1590"/>
                </a:lnTo>
                <a:lnTo>
                  <a:pt x="253" y="1576"/>
                </a:lnTo>
                <a:lnTo>
                  <a:pt x="239" y="1561"/>
                </a:lnTo>
                <a:lnTo>
                  <a:pt x="224" y="1547"/>
                </a:lnTo>
                <a:lnTo>
                  <a:pt x="211" y="1532"/>
                </a:lnTo>
                <a:lnTo>
                  <a:pt x="198" y="1516"/>
                </a:lnTo>
                <a:lnTo>
                  <a:pt x="184" y="1499"/>
                </a:lnTo>
                <a:lnTo>
                  <a:pt x="172" y="1483"/>
                </a:lnTo>
                <a:lnTo>
                  <a:pt x="160" y="1465"/>
                </a:lnTo>
                <a:lnTo>
                  <a:pt x="148" y="1448"/>
                </a:lnTo>
                <a:lnTo>
                  <a:pt x="136" y="1430"/>
                </a:lnTo>
                <a:lnTo>
                  <a:pt x="126" y="1412"/>
                </a:lnTo>
                <a:lnTo>
                  <a:pt x="115" y="1393"/>
                </a:lnTo>
                <a:lnTo>
                  <a:pt x="106" y="1373"/>
                </a:lnTo>
                <a:lnTo>
                  <a:pt x="96" y="1353"/>
                </a:lnTo>
                <a:lnTo>
                  <a:pt x="87" y="1334"/>
                </a:lnTo>
                <a:lnTo>
                  <a:pt x="78" y="1313"/>
                </a:lnTo>
                <a:lnTo>
                  <a:pt x="70" y="1293"/>
                </a:lnTo>
                <a:lnTo>
                  <a:pt x="61" y="1272"/>
                </a:lnTo>
                <a:lnTo>
                  <a:pt x="47" y="1228"/>
                </a:lnTo>
                <a:lnTo>
                  <a:pt x="35" y="1183"/>
                </a:lnTo>
                <a:lnTo>
                  <a:pt x="24" y="1138"/>
                </a:lnTo>
                <a:lnTo>
                  <a:pt x="15" y="1092"/>
                </a:lnTo>
                <a:lnTo>
                  <a:pt x="8" y="1044"/>
                </a:lnTo>
                <a:lnTo>
                  <a:pt x="3" y="997"/>
                </a:lnTo>
                <a:lnTo>
                  <a:pt x="1" y="947"/>
                </a:lnTo>
                <a:lnTo>
                  <a:pt x="0" y="897"/>
                </a:lnTo>
                <a:lnTo>
                  <a:pt x="0" y="862"/>
                </a:lnTo>
                <a:lnTo>
                  <a:pt x="2" y="828"/>
                </a:lnTo>
                <a:lnTo>
                  <a:pt x="4" y="795"/>
                </a:lnTo>
                <a:lnTo>
                  <a:pt x="7" y="762"/>
                </a:lnTo>
                <a:lnTo>
                  <a:pt x="11" y="730"/>
                </a:lnTo>
                <a:lnTo>
                  <a:pt x="17" y="698"/>
                </a:lnTo>
                <a:lnTo>
                  <a:pt x="23" y="668"/>
                </a:lnTo>
                <a:lnTo>
                  <a:pt x="30" y="637"/>
                </a:lnTo>
                <a:lnTo>
                  <a:pt x="39" y="607"/>
                </a:lnTo>
                <a:lnTo>
                  <a:pt x="48" y="577"/>
                </a:lnTo>
                <a:lnTo>
                  <a:pt x="58" y="550"/>
                </a:lnTo>
                <a:lnTo>
                  <a:pt x="70" y="521"/>
                </a:lnTo>
                <a:lnTo>
                  <a:pt x="82" y="494"/>
                </a:lnTo>
                <a:lnTo>
                  <a:pt x="95" y="467"/>
                </a:lnTo>
                <a:lnTo>
                  <a:pt x="109" y="440"/>
                </a:lnTo>
                <a:lnTo>
                  <a:pt x="125" y="415"/>
                </a:lnTo>
                <a:lnTo>
                  <a:pt x="141" y="391"/>
                </a:lnTo>
                <a:lnTo>
                  <a:pt x="158" y="366"/>
                </a:lnTo>
                <a:lnTo>
                  <a:pt x="175" y="343"/>
                </a:lnTo>
                <a:lnTo>
                  <a:pt x="194" y="319"/>
                </a:lnTo>
                <a:lnTo>
                  <a:pt x="212" y="297"/>
                </a:lnTo>
                <a:lnTo>
                  <a:pt x="232" y="276"/>
                </a:lnTo>
                <a:lnTo>
                  <a:pt x="252" y="256"/>
                </a:lnTo>
                <a:lnTo>
                  <a:pt x="273" y="237"/>
                </a:lnTo>
                <a:lnTo>
                  <a:pt x="295" y="218"/>
                </a:lnTo>
                <a:lnTo>
                  <a:pt x="318" y="200"/>
                </a:lnTo>
                <a:lnTo>
                  <a:pt x="341" y="183"/>
                </a:lnTo>
                <a:lnTo>
                  <a:pt x="365" y="166"/>
                </a:lnTo>
                <a:lnTo>
                  <a:pt x="391" y="150"/>
                </a:lnTo>
                <a:lnTo>
                  <a:pt x="416" y="135"/>
                </a:lnTo>
                <a:lnTo>
                  <a:pt x="443" y="120"/>
                </a:lnTo>
                <a:lnTo>
                  <a:pt x="469" y="106"/>
                </a:lnTo>
                <a:lnTo>
                  <a:pt x="497" y="93"/>
                </a:lnTo>
                <a:lnTo>
                  <a:pt x="525" y="82"/>
                </a:lnTo>
                <a:lnTo>
                  <a:pt x="553" y="70"/>
                </a:lnTo>
                <a:lnTo>
                  <a:pt x="581" y="59"/>
                </a:lnTo>
                <a:lnTo>
                  <a:pt x="611" y="50"/>
                </a:lnTo>
                <a:lnTo>
                  <a:pt x="641" y="41"/>
                </a:lnTo>
                <a:lnTo>
                  <a:pt x="670" y="33"/>
                </a:lnTo>
                <a:lnTo>
                  <a:pt x="700" y="27"/>
                </a:lnTo>
                <a:lnTo>
                  <a:pt x="731" y="20"/>
                </a:lnTo>
                <a:lnTo>
                  <a:pt x="761" y="15"/>
                </a:lnTo>
                <a:lnTo>
                  <a:pt x="793" y="10"/>
                </a:lnTo>
                <a:lnTo>
                  <a:pt x="825" y="6"/>
                </a:lnTo>
                <a:lnTo>
                  <a:pt x="857" y="3"/>
                </a:lnTo>
                <a:lnTo>
                  <a:pt x="890" y="1"/>
                </a:lnTo>
                <a:lnTo>
                  <a:pt x="922" y="0"/>
                </a:lnTo>
                <a:lnTo>
                  <a:pt x="955" y="0"/>
                </a:lnTo>
                <a:lnTo>
                  <a:pt x="979" y="0"/>
                </a:lnTo>
                <a:lnTo>
                  <a:pt x="1002" y="1"/>
                </a:lnTo>
                <a:lnTo>
                  <a:pt x="1025" y="2"/>
                </a:lnTo>
                <a:lnTo>
                  <a:pt x="1049" y="3"/>
                </a:lnTo>
                <a:lnTo>
                  <a:pt x="1072" y="5"/>
                </a:lnTo>
                <a:lnTo>
                  <a:pt x="1095" y="7"/>
                </a:lnTo>
                <a:lnTo>
                  <a:pt x="1119" y="10"/>
                </a:lnTo>
                <a:lnTo>
                  <a:pt x="1143" y="13"/>
                </a:lnTo>
                <a:lnTo>
                  <a:pt x="1166" y="16"/>
                </a:lnTo>
                <a:lnTo>
                  <a:pt x="1189" y="20"/>
                </a:lnTo>
                <a:lnTo>
                  <a:pt x="1213" y="23"/>
                </a:lnTo>
                <a:lnTo>
                  <a:pt x="1236" y="29"/>
                </a:lnTo>
                <a:lnTo>
                  <a:pt x="1259" y="34"/>
                </a:lnTo>
                <a:lnTo>
                  <a:pt x="1283" y="39"/>
                </a:lnTo>
                <a:lnTo>
                  <a:pt x="1306" y="46"/>
                </a:lnTo>
                <a:lnTo>
                  <a:pt x="1328" y="52"/>
                </a:lnTo>
                <a:lnTo>
                  <a:pt x="1350" y="59"/>
                </a:lnTo>
                <a:lnTo>
                  <a:pt x="1373" y="66"/>
                </a:lnTo>
                <a:lnTo>
                  <a:pt x="1395" y="74"/>
                </a:lnTo>
                <a:lnTo>
                  <a:pt x="1417" y="82"/>
                </a:lnTo>
                <a:lnTo>
                  <a:pt x="1438" y="90"/>
                </a:lnTo>
                <a:lnTo>
                  <a:pt x="1460" y="99"/>
                </a:lnTo>
                <a:lnTo>
                  <a:pt x="1480" y="107"/>
                </a:lnTo>
                <a:lnTo>
                  <a:pt x="1501" y="117"/>
                </a:lnTo>
                <a:lnTo>
                  <a:pt x="1493" y="137"/>
                </a:lnTo>
                <a:lnTo>
                  <a:pt x="1486" y="158"/>
                </a:lnTo>
                <a:lnTo>
                  <a:pt x="1479" y="182"/>
                </a:lnTo>
                <a:lnTo>
                  <a:pt x="1472" y="205"/>
                </a:lnTo>
                <a:lnTo>
                  <a:pt x="1466" y="229"/>
                </a:lnTo>
                <a:lnTo>
                  <a:pt x="1460" y="256"/>
                </a:lnTo>
                <a:lnTo>
                  <a:pt x="1453" y="282"/>
                </a:lnTo>
                <a:lnTo>
                  <a:pt x="1447" y="311"/>
                </a:lnTo>
                <a:lnTo>
                  <a:pt x="1430" y="314"/>
                </a:lnTo>
                <a:lnTo>
                  <a:pt x="1413" y="295"/>
                </a:lnTo>
                <a:lnTo>
                  <a:pt x="1392" y="275"/>
                </a:lnTo>
                <a:lnTo>
                  <a:pt x="1366" y="253"/>
                </a:lnTo>
                <a:lnTo>
                  <a:pt x="1337" y="228"/>
                </a:lnTo>
                <a:lnTo>
                  <a:pt x="1321" y="217"/>
                </a:lnTo>
                <a:lnTo>
                  <a:pt x="1303" y="205"/>
                </a:lnTo>
                <a:lnTo>
                  <a:pt x="1283" y="193"/>
                </a:lnTo>
                <a:lnTo>
                  <a:pt x="1263" y="183"/>
                </a:lnTo>
                <a:lnTo>
                  <a:pt x="1240" y="171"/>
                </a:lnTo>
                <a:lnTo>
                  <a:pt x="1218" y="160"/>
                </a:lnTo>
                <a:lnTo>
                  <a:pt x="1194" y="150"/>
                </a:lnTo>
                <a:lnTo>
                  <a:pt x="1168" y="138"/>
                </a:lnTo>
                <a:lnTo>
                  <a:pt x="1142" y="128"/>
                </a:lnTo>
                <a:lnTo>
                  <a:pt x="1115" y="119"/>
                </a:lnTo>
                <a:lnTo>
                  <a:pt x="1089" y="111"/>
                </a:lnTo>
                <a:lnTo>
                  <a:pt x="1061" y="106"/>
                </a:lnTo>
                <a:lnTo>
                  <a:pt x="1034" y="102"/>
                </a:lnTo>
                <a:lnTo>
                  <a:pt x="1005" y="98"/>
                </a:lnTo>
                <a:lnTo>
                  <a:pt x="975" y="97"/>
                </a:lnTo>
                <a:lnTo>
                  <a:pt x="946" y="96"/>
                </a:lnTo>
                <a:lnTo>
                  <a:pt x="918" y="96"/>
                </a:lnTo>
                <a:lnTo>
                  <a:pt x="891" y="98"/>
                </a:lnTo>
                <a:lnTo>
                  <a:pt x="864" y="100"/>
                </a:lnTo>
                <a:lnTo>
                  <a:pt x="839" y="103"/>
                </a:lnTo>
                <a:lnTo>
                  <a:pt x="813" y="106"/>
                </a:lnTo>
                <a:lnTo>
                  <a:pt x="788" y="111"/>
                </a:lnTo>
                <a:lnTo>
                  <a:pt x="764" y="117"/>
                </a:lnTo>
                <a:lnTo>
                  <a:pt x="739" y="123"/>
                </a:lnTo>
                <a:lnTo>
                  <a:pt x="716" y="131"/>
                </a:lnTo>
                <a:lnTo>
                  <a:pt x="694" y="138"/>
                </a:lnTo>
                <a:lnTo>
                  <a:pt x="670" y="146"/>
                </a:lnTo>
                <a:lnTo>
                  <a:pt x="649" y="157"/>
                </a:lnTo>
                <a:lnTo>
                  <a:pt x="628" y="168"/>
                </a:lnTo>
                <a:lnTo>
                  <a:pt x="607" y="178"/>
                </a:lnTo>
                <a:lnTo>
                  <a:pt x="587" y="191"/>
                </a:lnTo>
                <a:lnTo>
                  <a:pt x="567" y="204"/>
                </a:lnTo>
                <a:lnTo>
                  <a:pt x="547" y="218"/>
                </a:lnTo>
                <a:lnTo>
                  <a:pt x="528" y="232"/>
                </a:lnTo>
                <a:lnTo>
                  <a:pt x="510" y="247"/>
                </a:lnTo>
                <a:lnTo>
                  <a:pt x="493" y="263"/>
                </a:lnTo>
                <a:lnTo>
                  <a:pt x="476" y="280"/>
                </a:lnTo>
                <a:lnTo>
                  <a:pt x="460" y="297"/>
                </a:lnTo>
                <a:lnTo>
                  <a:pt x="444" y="315"/>
                </a:lnTo>
                <a:lnTo>
                  <a:pt x="429" y="333"/>
                </a:lnTo>
                <a:lnTo>
                  <a:pt x="414" y="352"/>
                </a:lnTo>
                <a:lnTo>
                  <a:pt x="400" y="371"/>
                </a:lnTo>
                <a:lnTo>
                  <a:pt x="386" y="392"/>
                </a:lnTo>
                <a:lnTo>
                  <a:pt x="374" y="413"/>
                </a:lnTo>
                <a:lnTo>
                  <a:pt x="362" y="434"/>
                </a:lnTo>
                <a:lnTo>
                  <a:pt x="350" y="455"/>
                </a:lnTo>
                <a:lnTo>
                  <a:pt x="339" y="479"/>
                </a:lnTo>
                <a:lnTo>
                  <a:pt x="328" y="502"/>
                </a:lnTo>
                <a:lnTo>
                  <a:pt x="319" y="525"/>
                </a:lnTo>
                <a:lnTo>
                  <a:pt x="310" y="550"/>
                </a:lnTo>
                <a:lnTo>
                  <a:pt x="302" y="573"/>
                </a:lnTo>
                <a:lnTo>
                  <a:pt x="293" y="598"/>
                </a:lnTo>
                <a:lnTo>
                  <a:pt x="286" y="622"/>
                </a:lnTo>
                <a:lnTo>
                  <a:pt x="279" y="647"/>
                </a:lnTo>
                <a:lnTo>
                  <a:pt x="274" y="672"/>
                </a:lnTo>
                <a:lnTo>
                  <a:pt x="269" y="697"/>
                </a:lnTo>
                <a:lnTo>
                  <a:pt x="264" y="723"/>
                </a:lnTo>
                <a:lnTo>
                  <a:pt x="259" y="748"/>
                </a:lnTo>
                <a:lnTo>
                  <a:pt x="256" y="774"/>
                </a:lnTo>
                <a:lnTo>
                  <a:pt x="254" y="800"/>
                </a:lnTo>
                <a:lnTo>
                  <a:pt x="251" y="826"/>
                </a:lnTo>
                <a:lnTo>
                  <a:pt x="250" y="852"/>
                </a:lnTo>
                <a:lnTo>
                  <a:pt x="249" y="880"/>
                </a:lnTo>
                <a:lnTo>
                  <a:pt x="249" y="90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2" name="Freeform 11"/>
          <p:cNvSpPr>
            <a:spLocks/>
          </p:cNvSpPr>
          <p:nvPr/>
        </p:nvSpPr>
        <p:spPr bwMode="auto">
          <a:xfrm>
            <a:off x="1122112" y="341315"/>
            <a:ext cx="133889" cy="155575"/>
          </a:xfrm>
          <a:custGeom>
            <a:avLst/>
            <a:gdLst>
              <a:gd name="T0" fmla="*/ 222 w 1514"/>
              <a:gd name="T1" fmla="*/ 729 h 1739"/>
              <a:gd name="T2" fmla="*/ 758 w 1514"/>
              <a:gd name="T3" fmla="*/ 742 h 1739"/>
              <a:gd name="T4" fmla="*/ 788 w 1514"/>
              <a:gd name="T5" fmla="*/ 741 h 1739"/>
              <a:gd name="T6" fmla="*/ 818 w 1514"/>
              <a:gd name="T7" fmla="*/ 740 h 1739"/>
              <a:gd name="T8" fmla="*/ 850 w 1514"/>
              <a:gd name="T9" fmla="*/ 739 h 1739"/>
              <a:gd name="T10" fmla="*/ 883 w 1514"/>
              <a:gd name="T11" fmla="*/ 738 h 1739"/>
              <a:gd name="T12" fmla="*/ 917 w 1514"/>
              <a:gd name="T13" fmla="*/ 737 h 1739"/>
              <a:gd name="T14" fmla="*/ 952 w 1514"/>
              <a:gd name="T15" fmla="*/ 736 h 1739"/>
              <a:gd name="T16" fmla="*/ 989 w 1514"/>
              <a:gd name="T17" fmla="*/ 735 h 1739"/>
              <a:gd name="T18" fmla="*/ 1026 w 1514"/>
              <a:gd name="T19" fmla="*/ 734 h 1739"/>
              <a:gd name="T20" fmla="*/ 1064 w 1514"/>
              <a:gd name="T21" fmla="*/ 733 h 1739"/>
              <a:gd name="T22" fmla="*/ 1101 w 1514"/>
              <a:gd name="T23" fmla="*/ 731 h 1739"/>
              <a:gd name="T24" fmla="*/ 1136 w 1514"/>
              <a:gd name="T25" fmla="*/ 731 h 1739"/>
              <a:gd name="T26" fmla="*/ 1170 w 1514"/>
              <a:gd name="T27" fmla="*/ 730 h 1739"/>
              <a:gd name="T28" fmla="*/ 1203 w 1514"/>
              <a:gd name="T29" fmla="*/ 730 h 1739"/>
              <a:gd name="T30" fmla="*/ 1234 w 1514"/>
              <a:gd name="T31" fmla="*/ 730 h 1739"/>
              <a:gd name="T32" fmla="*/ 1263 w 1514"/>
              <a:gd name="T33" fmla="*/ 729 h 1739"/>
              <a:gd name="T34" fmla="*/ 1292 w 1514"/>
              <a:gd name="T35" fmla="*/ 729 h 1739"/>
              <a:gd name="T36" fmla="*/ 1292 w 1514"/>
              <a:gd name="T37" fmla="*/ 0 h 1739"/>
              <a:gd name="T38" fmla="*/ 1357 w 1514"/>
              <a:gd name="T39" fmla="*/ 5 h 1739"/>
              <a:gd name="T40" fmla="*/ 1404 w 1514"/>
              <a:gd name="T41" fmla="*/ 8 h 1739"/>
              <a:gd name="T42" fmla="*/ 1448 w 1514"/>
              <a:gd name="T43" fmla="*/ 5 h 1739"/>
              <a:gd name="T44" fmla="*/ 1514 w 1514"/>
              <a:gd name="T45" fmla="*/ 0 h 1739"/>
              <a:gd name="T46" fmla="*/ 1514 w 1514"/>
              <a:gd name="T47" fmla="*/ 1739 h 1739"/>
              <a:gd name="T48" fmla="*/ 1469 w 1514"/>
              <a:gd name="T49" fmla="*/ 1735 h 1739"/>
              <a:gd name="T50" fmla="*/ 1459 w 1514"/>
              <a:gd name="T51" fmla="*/ 1735 h 1739"/>
              <a:gd name="T52" fmla="*/ 1451 w 1514"/>
              <a:gd name="T53" fmla="*/ 1735 h 1739"/>
              <a:gd name="T54" fmla="*/ 1445 w 1514"/>
              <a:gd name="T55" fmla="*/ 1733 h 1739"/>
              <a:gd name="T56" fmla="*/ 1439 w 1514"/>
              <a:gd name="T57" fmla="*/ 1732 h 1739"/>
              <a:gd name="T58" fmla="*/ 1404 w 1514"/>
              <a:gd name="T59" fmla="*/ 1731 h 1739"/>
              <a:gd name="T60" fmla="*/ 1364 w 1514"/>
              <a:gd name="T61" fmla="*/ 1732 h 1739"/>
              <a:gd name="T62" fmla="*/ 1332 w 1514"/>
              <a:gd name="T63" fmla="*/ 1735 h 1739"/>
              <a:gd name="T64" fmla="*/ 1292 w 1514"/>
              <a:gd name="T65" fmla="*/ 1739 h 1739"/>
              <a:gd name="T66" fmla="*/ 1292 w 1514"/>
              <a:gd name="T67" fmla="*/ 866 h 1739"/>
              <a:gd name="T68" fmla="*/ 1114 w 1514"/>
              <a:gd name="T69" fmla="*/ 860 h 1739"/>
              <a:gd name="T70" fmla="*/ 906 w 1514"/>
              <a:gd name="T71" fmla="*/ 851 h 1739"/>
              <a:gd name="T72" fmla="*/ 610 w 1514"/>
              <a:gd name="T73" fmla="*/ 851 h 1739"/>
              <a:gd name="T74" fmla="*/ 589 w 1514"/>
              <a:gd name="T75" fmla="*/ 851 h 1739"/>
              <a:gd name="T76" fmla="*/ 563 w 1514"/>
              <a:gd name="T77" fmla="*/ 852 h 1739"/>
              <a:gd name="T78" fmla="*/ 532 w 1514"/>
              <a:gd name="T79" fmla="*/ 854 h 1739"/>
              <a:gd name="T80" fmla="*/ 497 w 1514"/>
              <a:gd name="T81" fmla="*/ 857 h 1739"/>
              <a:gd name="T82" fmla="*/ 464 w 1514"/>
              <a:gd name="T83" fmla="*/ 858 h 1739"/>
              <a:gd name="T84" fmla="*/ 437 w 1514"/>
              <a:gd name="T85" fmla="*/ 859 h 1739"/>
              <a:gd name="T86" fmla="*/ 416 w 1514"/>
              <a:gd name="T87" fmla="*/ 860 h 1739"/>
              <a:gd name="T88" fmla="*/ 402 w 1514"/>
              <a:gd name="T89" fmla="*/ 860 h 1739"/>
              <a:gd name="T90" fmla="*/ 222 w 1514"/>
              <a:gd name="T91" fmla="*/ 866 h 1739"/>
              <a:gd name="T92" fmla="*/ 222 w 1514"/>
              <a:gd name="T93" fmla="*/ 1739 h 1739"/>
              <a:gd name="T94" fmla="*/ 178 w 1514"/>
              <a:gd name="T95" fmla="*/ 1735 h 1739"/>
              <a:gd name="T96" fmla="*/ 167 w 1514"/>
              <a:gd name="T97" fmla="*/ 1735 h 1739"/>
              <a:gd name="T98" fmla="*/ 158 w 1514"/>
              <a:gd name="T99" fmla="*/ 1735 h 1739"/>
              <a:gd name="T100" fmla="*/ 151 w 1514"/>
              <a:gd name="T101" fmla="*/ 1733 h 1739"/>
              <a:gd name="T102" fmla="*/ 146 w 1514"/>
              <a:gd name="T103" fmla="*/ 1732 h 1739"/>
              <a:gd name="T104" fmla="*/ 111 w 1514"/>
              <a:gd name="T105" fmla="*/ 1731 h 1739"/>
              <a:gd name="T106" fmla="*/ 60 w 1514"/>
              <a:gd name="T107" fmla="*/ 1733 h 1739"/>
              <a:gd name="T108" fmla="*/ 0 w 1514"/>
              <a:gd name="T109" fmla="*/ 1739 h 1739"/>
              <a:gd name="T110" fmla="*/ 0 w 1514"/>
              <a:gd name="T111" fmla="*/ 0 h 1739"/>
              <a:gd name="T112" fmla="*/ 63 w 1514"/>
              <a:gd name="T113" fmla="*/ 5 h 1739"/>
              <a:gd name="T114" fmla="*/ 111 w 1514"/>
              <a:gd name="T115" fmla="*/ 8 h 1739"/>
              <a:gd name="T116" fmla="*/ 154 w 1514"/>
              <a:gd name="T117" fmla="*/ 5 h 1739"/>
              <a:gd name="T118" fmla="*/ 222 w 1514"/>
              <a:gd name="T119" fmla="*/ 0 h 1739"/>
              <a:gd name="T120" fmla="*/ 222 w 1514"/>
              <a:gd name="T121" fmla="*/ 729 h 173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514" h="1739">
                <a:moveTo>
                  <a:pt x="222" y="729"/>
                </a:moveTo>
                <a:lnTo>
                  <a:pt x="758" y="742"/>
                </a:lnTo>
                <a:lnTo>
                  <a:pt x="788" y="741"/>
                </a:lnTo>
                <a:lnTo>
                  <a:pt x="818" y="740"/>
                </a:lnTo>
                <a:lnTo>
                  <a:pt x="850" y="739"/>
                </a:lnTo>
                <a:lnTo>
                  <a:pt x="883" y="738"/>
                </a:lnTo>
                <a:lnTo>
                  <a:pt x="917" y="737"/>
                </a:lnTo>
                <a:lnTo>
                  <a:pt x="952" y="736"/>
                </a:lnTo>
                <a:lnTo>
                  <a:pt x="989" y="735"/>
                </a:lnTo>
                <a:lnTo>
                  <a:pt x="1026" y="734"/>
                </a:lnTo>
                <a:lnTo>
                  <a:pt x="1064" y="733"/>
                </a:lnTo>
                <a:lnTo>
                  <a:pt x="1101" y="731"/>
                </a:lnTo>
                <a:lnTo>
                  <a:pt x="1136" y="731"/>
                </a:lnTo>
                <a:lnTo>
                  <a:pt x="1170" y="730"/>
                </a:lnTo>
                <a:lnTo>
                  <a:pt x="1203" y="730"/>
                </a:lnTo>
                <a:lnTo>
                  <a:pt x="1234" y="730"/>
                </a:lnTo>
                <a:lnTo>
                  <a:pt x="1263" y="729"/>
                </a:lnTo>
                <a:lnTo>
                  <a:pt x="1292" y="729"/>
                </a:lnTo>
                <a:lnTo>
                  <a:pt x="1292" y="0"/>
                </a:lnTo>
                <a:lnTo>
                  <a:pt x="1357" y="5"/>
                </a:lnTo>
                <a:lnTo>
                  <a:pt x="1404" y="8"/>
                </a:lnTo>
                <a:lnTo>
                  <a:pt x="1448" y="5"/>
                </a:lnTo>
                <a:lnTo>
                  <a:pt x="1514" y="0"/>
                </a:lnTo>
                <a:lnTo>
                  <a:pt x="1514" y="1739"/>
                </a:lnTo>
                <a:lnTo>
                  <a:pt x="1469" y="1735"/>
                </a:lnTo>
                <a:lnTo>
                  <a:pt x="1459" y="1735"/>
                </a:lnTo>
                <a:lnTo>
                  <a:pt x="1451" y="1735"/>
                </a:lnTo>
                <a:lnTo>
                  <a:pt x="1445" y="1733"/>
                </a:lnTo>
                <a:lnTo>
                  <a:pt x="1439" y="1732"/>
                </a:lnTo>
                <a:lnTo>
                  <a:pt x="1404" y="1731"/>
                </a:lnTo>
                <a:lnTo>
                  <a:pt x="1364" y="1732"/>
                </a:lnTo>
                <a:lnTo>
                  <a:pt x="1332" y="1735"/>
                </a:lnTo>
                <a:lnTo>
                  <a:pt x="1292" y="1739"/>
                </a:lnTo>
                <a:lnTo>
                  <a:pt x="1292" y="866"/>
                </a:lnTo>
                <a:lnTo>
                  <a:pt x="1114" y="860"/>
                </a:lnTo>
                <a:lnTo>
                  <a:pt x="906" y="851"/>
                </a:lnTo>
                <a:lnTo>
                  <a:pt x="610" y="851"/>
                </a:lnTo>
                <a:lnTo>
                  <a:pt x="589" y="851"/>
                </a:lnTo>
                <a:lnTo>
                  <a:pt x="563" y="852"/>
                </a:lnTo>
                <a:lnTo>
                  <a:pt x="532" y="854"/>
                </a:lnTo>
                <a:lnTo>
                  <a:pt x="497" y="857"/>
                </a:lnTo>
                <a:lnTo>
                  <a:pt x="464" y="858"/>
                </a:lnTo>
                <a:lnTo>
                  <a:pt x="437" y="859"/>
                </a:lnTo>
                <a:lnTo>
                  <a:pt x="416" y="860"/>
                </a:lnTo>
                <a:lnTo>
                  <a:pt x="402" y="860"/>
                </a:lnTo>
                <a:lnTo>
                  <a:pt x="222" y="866"/>
                </a:lnTo>
                <a:lnTo>
                  <a:pt x="222" y="1739"/>
                </a:lnTo>
                <a:lnTo>
                  <a:pt x="178" y="1735"/>
                </a:lnTo>
                <a:lnTo>
                  <a:pt x="167" y="1735"/>
                </a:lnTo>
                <a:lnTo>
                  <a:pt x="158" y="1735"/>
                </a:lnTo>
                <a:lnTo>
                  <a:pt x="151" y="1733"/>
                </a:lnTo>
                <a:lnTo>
                  <a:pt x="146" y="1732"/>
                </a:lnTo>
                <a:lnTo>
                  <a:pt x="111" y="1731"/>
                </a:lnTo>
                <a:lnTo>
                  <a:pt x="60" y="1733"/>
                </a:lnTo>
                <a:lnTo>
                  <a:pt x="0" y="1739"/>
                </a:lnTo>
                <a:lnTo>
                  <a:pt x="0" y="0"/>
                </a:lnTo>
                <a:lnTo>
                  <a:pt x="63" y="5"/>
                </a:lnTo>
                <a:lnTo>
                  <a:pt x="111" y="8"/>
                </a:lnTo>
                <a:lnTo>
                  <a:pt x="154" y="5"/>
                </a:lnTo>
                <a:lnTo>
                  <a:pt x="222" y="0"/>
                </a:lnTo>
                <a:lnTo>
                  <a:pt x="222" y="7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3" name="Freeform 12"/>
          <p:cNvSpPr>
            <a:spLocks/>
          </p:cNvSpPr>
          <p:nvPr/>
        </p:nvSpPr>
        <p:spPr bwMode="auto">
          <a:xfrm>
            <a:off x="945189" y="341315"/>
            <a:ext cx="135482" cy="155575"/>
          </a:xfrm>
          <a:custGeom>
            <a:avLst/>
            <a:gdLst>
              <a:gd name="T0" fmla="*/ 209 w 1515"/>
              <a:gd name="T1" fmla="*/ 1583 h 1739"/>
              <a:gd name="T2" fmla="*/ 169 w 1515"/>
              <a:gd name="T3" fmla="*/ 1627 h 1739"/>
              <a:gd name="T4" fmla="*/ 135 w 1515"/>
              <a:gd name="T5" fmla="*/ 1668 h 1739"/>
              <a:gd name="T6" fmla="*/ 104 w 1515"/>
              <a:gd name="T7" fmla="*/ 1705 h 1739"/>
              <a:gd name="T8" fmla="*/ 77 w 1515"/>
              <a:gd name="T9" fmla="*/ 1739 h 1739"/>
              <a:gd name="T10" fmla="*/ 0 w 1515"/>
              <a:gd name="T11" fmla="*/ 1739 h 1739"/>
              <a:gd name="T12" fmla="*/ 0 w 1515"/>
              <a:gd name="T13" fmla="*/ 0 h 1739"/>
              <a:gd name="T14" fmla="*/ 17 w 1515"/>
              <a:gd name="T15" fmla="*/ 3 h 1739"/>
              <a:gd name="T16" fmla="*/ 41 w 1515"/>
              <a:gd name="T17" fmla="*/ 5 h 1739"/>
              <a:gd name="T18" fmla="*/ 73 w 1515"/>
              <a:gd name="T19" fmla="*/ 8 h 1739"/>
              <a:gd name="T20" fmla="*/ 111 w 1515"/>
              <a:gd name="T21" fmla="*/ 8 h 1739"/>
              <a:gd name="T22" fmla="*/ 224 w 1515"/>
              <a:gd name="T23" fmla="*/ 0 h 1739"/>
              <a:gd name="T24" fmla="*/ 224 w 1515"/>
              <a:gd name="T25" fmla="*/ 1327 h 1739"/>
              <a:gd name="T26" fmla="*/ 249 w 1515"/>
              <a:gd name="T27" fmla="*/ 1327 h 1739"/>
              <a:gd name="T28" fmla="*/ 1404 w 1515"/>
              <a:gd name="T29" fmla="*/ 0 h 1739"/>
              <a:gd name="T30" fmla="*/ 1515 w 1515"/>
              <a:gd name="T31" fmla="*/ 0 h 1739"/>
              <a:gd name="T32" fmla="*/ 1515 w 1515"/>
              <a:gd name="T33" fmla="*/ 1739 h 1739"/>
              <a:gd name="T34" fmla="*/ 1483 w 1515"/>
              <a:gd name="T35" fmla="*/ 1736 h 1739"/>
              <a:gd name="T36" fmla="*/ 1454 w 1515"/>
              <a:gd name="T37" fmla="*/ 1733 h 1739"/>
              <a:gd name="T38" fmla="*/ 1428 w 1515"/>
              <a:gd name="T39" fmla="*/ 1731 h 1739"/>
              <a:gd name="T40" fmla="*/ 1404 w 1515"/>
              <a:gd name="T41" fmla="*/ 1731 h 1739"/>
              <a:gd name="T42" fmla="*/ 1384 w 1515"/>
              <a:gd name="T43" fmla="*/ 1731 h 1739"/>
              <a:gd name="T44" fmla="*/ 1357 w 1515"/>
              <a:gd name="T45" fmla="*/ 1733 h 1739"/>
              <a:gd name="T46" fmla="*/ 1327 w 1515"/>
              <a:gd name="T47" fmla="*/ 1736 h 1739"/>
              <a:gd name="T48" fmla="*/ 1292 w 1515"/>
              <a:gd name="T49" fmla="*/ 1739 h 1739"/>
              <a:gd name="T50" fmla="*/ 1292 w 1515"/>
              <a:gd name="T51" fmla="*/ 351 h 1739"/>
              <a:gd name="T52" fmla="*/ 1266 w 1515"/>
              <a:gd name="T53" fmla="*/ 351 h 1739"/>
              <a:gd name="T54" fmla="*/ 209 w 1515"/>
              <a:gd name="T55" fmla="*/ 1583 h 173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1515" h="1739">
                <a:moveTo>
                  <a:pt x="209" y="1583"/>
                </a:moveTo>
                <a:lnTo>
                  <a:pt x="169" y="1627"/>
                </a:lnTo>
                <a:lnTo>
                  <a:pt x="135" y="1668"/>
                </a:lnTo>
                <a:lnTo>
                  <a:pt x="104" y="1705"/>
                </a:lnTo>
                <a:lnTo>
                  <a:pt x="77" y="1739"/>
                </a:lnTo>
                <a:lnTo>
                  <a:pt x="0" y="1739"/>
                </a:lnTo>
                <a:lnTo>
                  <a:pt x="0" y="0"/>
                </a:lnTo>
                <a:lnTo>
                  <a:pt x="17" y="3"/>
                </a:lnTo>
                <a:lnTo>
                  <a:pt x="41" y="5"/>
                </a:lnTo>
                <a:lnTo>
                  <a:pt x="73" y="8"/>
                </a:lnTo>
                <a:lnTo>
                  <a:pt x="111" y="8"/>
                </a:lnTo>
                <a:lnTo>
                  <a:pt x="224" y="0"/>
                </a:lnTo>
                <a:lnTo>
                  <a:pt x="224" y="1327"/>
                </a:lnTo>
                <a:lnTo>
                  <a:pt x="249" y="1327"/>
                </a:lnTo>
                <a:lnTo>
                  <a:pt x="1404" y="0"/>
                </a:lnTo>
                <a:lnTo>
                  <a:pt x="1515" y="0"/>
                </a:lnTo>
                <a:lnTo>
                  <a:pt x="1515" y="1739"/>
                </a:lnTo>
                <a:lnTo>
                  <a:pt x="1483" y="1736"/>
                </a:lnTo>
                <a:lnTo>
                  <a:pt x="1454" y="1733"/>
                </a:lnTo>
                <a:lnTo>
                  <a:pt x="1428" y="1731"/>
                </a:lnTo>
                <a:lnTo>
                  <a:pt x="1404" y="1731"/>
                </a:lnTo>
                <a:lnTo>
                  <a:pt x="1384" y="1731"/>
                </a:lnTo>
                <a:lnTo>
                  <a:pt x="1357" y="1733"/>
                </a:lnTo>
                <a:lnTo>
                  <a:pt x="1327" y="1736"/>
                </a:lnTo>
                <a:lnTo>
                  <a:pt x="1292" y="1739"/>
                </a:lnTo>
                <a:lnTo>
                  <a:pt x="1292" y="351"/>
                </a:lnTo>
                <a:lnTo>
                  <a:pt x="1266" y="351"/>
                </a:lnTo>
                <a:lnTo>
                  <a:pt x="209" y="158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4" name="Freeform 13"/>
          <p:cNvSpPr>
            <a:spLocks/>
          </p:cNvSpPr>
          <p:nvPr/>
        </p:nvSpPr>
        <p:spPr bwMode="auto">
          <a:xfrm>
            <a:off x="2038610" y="735015"/>
            <a:ext cx="84477" cy="92075"/>
          </a:xfrm>
          <a:custGeom>
            <a:avLst/>
            <a:gdLst>
              <a:gd name="T0" fmla="*/ 786 w 942"/>
              <a:gd name="T1" fmla="*/ 218 h 1081"/>
              <a:gd name="T2" fmla="*/ 129 w 942"/>
              <a:gd name="T3" fmla="*/ 985 h 1081"/>
              <a:gd name="T4" fmla="*/ 105 w 942"/>
              <a:gd name="T5" fmla="*/ 1011 h 1081"/>
              <a:gd name="T6" fmla="*/ 84 w 942"/>
              <a:gd name="T7" fmla="*/ 1037 h 1081"/>
              <a:gd name="T8" fmla="*/ 64 w 942"/>
              <a:gd name="T9" fmla="*/ 1060 h 1081"/>
              <a:gd name="T10" fmla="*/ 48 w 942"/>
              <a:gd name="T11" fmla="*/ 1081 h 1081"/>
              <a:gd name="T12" fmla="*/ 0 w 942"/>
              <a:gd name="T13" fmla="*/ 1081 h 1081"/>
              <a:gd name="T14" fmla="*/ 0 w 942"/>
              <a:gd name="T15" fmla="*/ 0 h 1081"/>
              <a:gd name="T16" fmla="*/ 11 w 942"/>
              <a:gd name="T17" fmla="*/ 2 h 1081"/>
              <a:gd name="T18" fmla="*/ 26 w 942"/>
              <a:gd name="T19" fmla="*/ 4 h 1081"/>
              <a:gd name="T20" fmla="*/ 45 w 942"/>
              <a:gd name="T21" fmla="*/ 5 h 1081"/>
              <a:gd name="T22" fmla="*/ 69 w 942"/>
              <a:gd name="T23" fmla="*/ 5 h 1081"/>
              <a:gd name="T24" fmla="*/ 138 w 942"/>
              <a:gd name="T25" fmla="*/ 0 h 1081"/>
              <a:gd name="T26" fmla="*/ 138 w 942"/>
              <a:gd name="T27" fmla="*/ 826 h 1081"/>
              <a:gd name="T28" fmla="*/ 156 w 942"/>
              <a:gd name="T29" fmla="*/ 826 h 1081"/>
              <a:gd name="T30" fmla="*/ 872 w 942"/>
              <a:gd name="T31" fmla="*/ 0 h 1081"/>
              <a:gd name="T32" fmla="*/ 942 w 942"/>
              <a:gd name="T33" fmla="*/ 0 h 1081"/>
              <a:gd name="T34" fmla="*/ 942 w 942"/>
              <a:gd name="T35" fmla="*/ 1081 h 1081"/>
              <a:gd name="T36" fmla="*/ 922 w 942"/>
              <a:gd name="T37" fmla="*/ 1078 h 1081"/>
              <a:gd name="T38" fmla="*/ 904 w 942"/>
              <a:gd name="T39" fmla="*/ 1077 h 1081"/>
              <a:gd name="T40" fmla="*/ 887 w 942"/>
              <a:gd name="T41" fmla="*/ 1076 h 1081"/>
              <a:gd name="T42" fmla="*/ 872 w 942"/>
              <a:gd name="T43" fmla="*/ 1076 h 1081"/>
              <a:gd name="T44" fmla="*/ 859 w 942"/>
              <a:gd name="T45" fmla="*/ 1076 h 1081"/>
              <a:gd name="T46" fmla="*/ 843 w 942"/>
              <a:gd name="T47" fmla="*/ 1077 h 1081"/>
              <a:gd name="T48" fmla="*/ 824 w 942"/>
              <a:gd name="T49" fmla="*/ 1078 h 1081"/>
              <a:gd name="T50" fmla="*/ 803 w 942"/>
              <a:gd name="T51" fmla="*/ 1081 h 1081"/>
              <a:gd name="T52" fmla="*/ 803 w 942"/>
              <a:gd name="T53" fmla="*/ 218 h 1081"/>
              <a:gd name="T54" fmla="*/ 786 w 942"/>
              <a:gd name="T55" fmla="*/ 218 h 10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42" h="1081">
                <a:moveTo>
                  <a:pt x="786" y="218"/>
                </a:moveTo>
                <a:lnTo>
                  <a:pt x="129" y="985"/>
                </a:lnTo>
                <a:lnTo>
                  <a:pt x="105" y="1011"/>
                </a:lnTo>
                <a:lnTo>
                  <a:pt x="84" y="1037"/>
                </a:lnTo>
                <a:lnTo>
                  <a:pt x="64" y="1060"/>
                </a:lnTo>
                <a:lnTo>
                  <a:pt x="48" y="1081"/>
                </a:lnTo>
                <a:lnTo>
                  <a:pt x="0" y="1081"/>
                </a:lnTo>
                <a:lnTo>
                  <a:pt x="0" y="0"/>
                </a:lnTo>
                <a:lnTo>
                  <a:pt x="11" y="2"/>
                </a:lnTo>
                <a:lnTo>
                  <a:pt x="26" y="4"/>
                </a:lnTo>
                <a:lnTo>
                  <a:pt x="45" y="5"/>
                </a:lnTo>
                <a:lnTo>
                  <a:pt x="69" y="5"/>
                </a:lnTo>
                <a:lnTo>
                  <a:pt x="138" y="0"/>
                </a:lnTo>
                <a:lnTo>
                  <a:pt x="138" y="826"/>
                </a:lnTo>
                <a:lnTo>
                  <a:pt x="156" y="826"/>
                </a:lnTo>
                <a:lnTo>
                  <a:pt x="872" y="0"/>
                </a:lnTo>
                <a:lnTo>
                  <a:pt x="942" y="0"/>
                </a:lnTo>
                <a:lnTo>
                  <a:pt x="942" y="1081"/>
                </a:lnTo>
                <a:lnTo>
                  <a:pt x="922" y="1078"/>
                </a:lnTo>
                <a:lnTo>
                  <a:pt x="904" y="1077"/>
                </a:lnTo>
                <a:lnTo>
                  <a:pt x="887" y="1076"/>
                </a:lnTo>
                <a:lnTo>
                  <a:pt x="872" y="1076"/>
                </a:lnTo>
                <a:lnTo>
                  <a:pt x="859" y="1076"/>
                </a:lnTo>
                <a:lnTo>
                  <a:pt x="843" y="1077"/>
                </a:lnTo>
                <a:lnTo>
                  <a:pt x="824" y="1078"/>
                </a:lnTo>
                <a:lnTo>
                  <a:pt x="803" y="1081"/>
                </a:lnTo>
                <a:lnTo>
                  <a:pt x="803" y="218"/>
                </a:lnTo>
                <a:lnTo>
                  <a:pt x="786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5" name="Freeform 14"/>
          <p:cNvSpPr>
            <a:spLocks/>
          </p:cNvSpPr>
          <p:nvPr/>
        </p:nvSpPr>
        <p:spPr bwMode="auto">
          <a:xfrm>
            <a:off x="1928630" y="735015"/>
            <a:ext cx="86071" cy="92075"/>
          </a:xfrm>
          <a:custGeom>
            <a:avLst/>
            <a:gdLst>
              <a:gd name="T0" fmla="*/ 129 w 940"/>
              <a:gd name="T1" fmla="*/ 985 h 1081"/>
              <a:gd name="T2" fmla="*/ 104 w 940"/>
              <a:gd name="T3" fmla="*/ 1011 h 1081"/>
              <a:gd name="T4" fmla="*/ 82 w 940"/>
              <a:gd name="T5" fmla="*/ 1037 h 1081"/>
              <a:gd name="T6" fmla="*/ 63 w 940"/>
              <a:gd name="T7" fmla="*/ 1060 h 1081"/>
              <a:gd name="T8" fmla="*/ 47 w 940"/>
              <a:gd name="T9" fmla="*/ 1081 h 1081"/>
              <a:gd name="T10" fmla="*/ 0 w 940"/>
              <a:gd name="T11" fmla="*/ 1081 h 1081"/>
              <a:gd name="T12" fmla="*/ 0 w 940"/>
              <a:gd name="T13" fmla="*/ 0 h 1081"/>
              <a:gd name="T14" fmla="*/ 10 w 940"/>
              <a:gd name="T15" fmla="*/ 2 h 1081"/>
              <a:gd name="T16" fmla="*/ 25 w 940"/>
              <a:gd name="T17" fmla="*/ 4 h 1081"/>
              <a:gd name="T18" fmla="*/ 44 w 940"/>
              <a:gd name="T19" fmla="*/ 5 h 1081"/>
              <a:gd name="T20" fmla="*/ 67 w 940"/>
              <a:gd name="T21" fmla="*/ 5 h 1081"/>
              <a:gd name="T22" fmla="*/ 138 w 940"/>
              <a:gd name="T23" fmla="*/ 0 h 1081"/>
              <a:gd name="T24" fmla="*/ 138 w 940"/>
              <a:gd name="T25" fmla="*/ 826 h 1081"/>
              <a:gd name="T26" fmla="*/ 154 w 940"/>
              <a:gd name="T27" fmla="*/ 826 h 1081"/>
              <a:gd name="T28" fmla="*/ 872 w 940"/>
              <a:gd name="T29" fmla="*/ 0 h 1081"/>
              <a:gd name="T30" fmla="*/ 940 w 940"/>
              <a:gd name="T31" fmla="*/ 0 h 1081"/>
              <a:gd name="T32" fmla="*/ 940 w 940"/>
              <a:gd name="T33" fmla="*/ 1081 h 1081"/>
              <a:gd name="T34" fmla="*/ 920 w 940"/>
              <a:gd name="T35" fmla="*/ 1078 h 1081"/>
              <a:gd name="T36" fmla="*/ 903 w 940"/>
              <a:gd name="T37" fmla="*/ 1077 h 1081"/>
              <a:gd name="T38" fmla="*/ 886 w 940"/>
              <a:gd name="T39" fmla="*/ 1076 h 1081"/>
              <a:gd name="T40" fmla="*/ 872 w 940"/>
              <a:gd name="T41" fmla="*/ 1076 h 1081"/>
              <a:gd name="T42" fmla="*/ 859 w 940"/>
              <a:gd name="T43" fmla="*/ 1076 h 1081"/>
              <a:gd name="T44" fmla="*/ 843 w 940"/>
              <a:gd name="T45" fmla="*/ 1077 h 1081"/>
              <a:gd name="T46" fmla="*/ 824 w 940"/>
              <a:gd name="T47" fmla="*/ 1078 h 1081"/>
              <a:gd name="T48" fmla="*/ 801 w 940"/>
              <a:gd name="T49" fmla="*/ 1081 h 1081"/>
              <a:gd name="T50" fmla="*/ 801 w 940"/>
              <a:gd name="T51" fmla="*/ 218 h 1081"/>
              <a:gd name="T52" fmla="*/ 786 w 940"/>
              <a:gd name="T53" fmla="*/ 218 h 1081"/>
              <a:gd name="T54" fmla="*/ 129 w 940"/>
              <a:gd name="T55" fmla="*/ 985 h 10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40" h="1081">
                <a:moveTo>
                  <a:pt x="129" y="985"/>
                </a:moveTo>
                <a:lnTo>
                  <a:pt x="104" y="1011"/>
                </a:lnTo>
                <a:lnTo>
                  <a:pt x="82" y="1037"/>
                </a:lnTo>
                <a:lnTo>
                  <a:pt x="63" y="1060"/>
                </a:lnTo>
                <a:lnTo>
                  <a:pt x="47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5" y="4"/>
                </a:lnTo>
                <a:lnTo>
                  <a:pt x="44" y="5"/>
                </a:lnTo>
                <a:lnTo>
                  <a:pt x="67" y="5"/>
                </a:lnTo>
                <a:lnTo>
                  <a:pt x="138" y="0"/>
                </a:lnTo>
                <a:lnTo>
                  <a:pt x="138" y="826"/>
                </a:lnTo>
                <a:lnTo>
                  <a:pt x="154" y="826"/>
                </a:lnTo>
                <a:lnTo>
                  <a:pt x="872" y="0"/>
                </a:lnTo>
                <a:lnTo>
                  <a:pt x="940" y="0"/>
                </a:lnTo>
                <a:lnTo>
                  <a:pt x="940" y="1081"/>
                </a:lnTo>
                <a:lnTo>
                  <a:pt x="920" y="1078"/>
                </a:lnTo>
                <a:lnTo>
                  <a:pt x="903" y="1077"/>
                </a:lnTo>
                <a:lnTo>
                  <a:pt x="886" y="1076"/>
                </a:lnTo>
                <a:lnTo>
                  <a:pt x="872" y="1076"/>
                </a:lnTo>
                <a:lnTo>
                  <a:pt x="859" y="1076"/>
                </a:lnTo>
                <a:lnTo>
                  <a:pt x="843" y="1077"/>
                </a:lnTo>
                <a:lnTo>
                  <a:pt x="824" y="1078"/>
                </a:lnTo>
                <a:lnTo>
                  <a:pt x="801" y="1081"/>
                </a:lnTo>
                <a:lnTo>
                  <a:pt x="801" y="218"/>
                </a:lnTo>
                <a:lnTo>
                  <a:pt x="786" y="218"/>
                </a:lnTo>
                <a:lnTo>
                  <a:pt x="129" y="98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6" name="Freeform 15"/>
          <p:cNvSpPr>
            <a:spLocks/>
          </p:cNvSpPr>
          <p:nvPr/>
        </p:nvSpPr>
        <p:spPr bwMode="auto">
          <a:xfrm>
            <a:off x="1820243" y="735013"/>
            <a:ext cx="90853" cy="100012"/>
          </a:xfrm>
          <a:custGeom>
            <a:avLst/>
            <a:gdLst>
              <a:gd name="T0" fmla="*/ 139 w 1022"/>
              <a:gd name="T1" fmla="*/ 1003 h 1146"/>
              <a:gd name="T2" fmla="*/ 794 w 1022"/>
              <a:gd name="T3" fmla="*/ 1003 h 1146"/>
              <a:gd name="T4" fmla="*/ 794 w 1022"/>
              <a:gd name="T5" fmla="*/ 0 h 1146"/>
              <a:gd name="T6" fmla="*/ 809 w 1022"/>
              <a:gd name="T7" fmla="*/ 1 h 1146"/>
              <a:gd name="T8" fmla="*/ 826 w 1022"/>
              <a:gd name="T9" fmla="*/ 2 h 1146"/>
              <a:gd name="T10" fmla="*/ 844 w 1022"/>
              <a:gd name="T11" fmla="*/ 3 h 1146"/>
              <a:gd name="T12" fmla="*/ 864 w 1022"/>
              <a:gd name="T13" fmla="*/ 3 h 1146"/>
              <a:gd name="T14" fmla="*/ 880 w 1022"/>
              <a:gd name="T15" fmla="*/ 3 h 1146"/>
              <a:gd name="T16" fmla="*/ 897 w 1022"/>
              <a:gd name="T17" fmla="*/ 2 h 1146"/>
              <a:gd name="T18" fmla="*/ 915 w 1022"/>
              <a:gd name="T19" fmla="*/ 1 h 1146"/>
              <a:gd name="T20" fmla="*/ 933 w 1022"/>
              <a:gd name="T21" fmla="*/ 0 h 1146"/>
              <a:gd name="T22" fmla="*/ 933 w 1022"/>
              <a:gd name="T23" fmla="*/ 1003 h 1146"/>
              <a:gd name="T24" fmla="*/ 1022 w 1022"/>
              <a:gd name="T25" fmla="*/ 1003 h 1146"/>
              <a:gd name="T26" fmla="*/ 1018 w 1022"/>
              <a:gd name="T27" fmla="*/ 1037 h 1146"/>
              <a:gd name="T28" fmla="*/ 1017 w 1022"/>
              <a:gd name="T29" fmla="*/ 1065 h 1146"/>
              <a:gd name="T30" fmla="*/ 1018 w 1022"/>
              <a:gd name="T31" fmla="*/ 1082 h 1146"/>
              <a:gd name="T32" fmla="*/ 1019 w 1022"/>
              <a:gd name="T33" fmla="*/ 1116 h 1146"/>
              <a:gd name="T34" fmla="*/ 1022 w 1022"/>
              <a:gd name="T35" fmla="*/ 1146 h 1146"/>
              <a:gd name="T36" fmla="*/ 1007 w 1022"/>
              <a:gd name="T37" fmla="*/ 1146 h 1146"/>
              <a:gd name="T38" fmla="*/ 1002 w 1022"/>
              <a:gd name="T39" fmla="*/ 1138 h 1146"/>
              <a:gd name="T40" fmla="*/ 996 w 1022"/>
              <a:gd name="T41" fmla="*/ 1131 h 1146"/>
              <a:gd name="T42" fmla="*/ 989 w 1022"/>
              <a:gd name="T43" fmla="*/ 1124 h 1146"/>
              <a:gd name="T44" fmla="*/ 982 w 1022"/>
              <a:gd name="T45" fmla="*/ 1117 h 1146"/>
              <a:gd name="T46" fmla="*/ 974 w 1022"/>
              <a:gd name="T47" fmla="*/ 1112 h 1146"/>
              <a:gd name="T48" fmla="*/ 966 w 1022"/>
              <a:gd name="T49" fmla="*/ 1108 h 1146"/>
              <a:gd name="T50" fmla="*/ 956 w 1022"/>
              <a:gd name="T51" fmla="*/ 1104 h 1146"/>
              <a:gd name="T52" fmla="*/ 947 w 1022"/>
              <a:gd name="T53" fmla="*/ 1099 h 1146"/>
              <a:gd name="T54" fmla="*/ 936 w 1022"/>
              <a:gd name="T55" fmla="*/ 1096 h 1146"/>
              <a:gd name="T56" fmla="*/ 926 w 1022"/>
              <a:gd name="T57" fmla="*/ 1093 h 1146"/>
              <a:gd name="T58" fmla="*/ 914 w 1022"/>
              <a:gd name="T59" fmla="*/ 1091 h 1146"/>
              <a:gd name="T60" fmla="*/ 901 w 1022"/>
              <a:gd name="T61" fmla="*/ 1088 h 1146"/>
              <a:gd name="T62" fmla="*/ 890 w 1022"/>
              <a:gd name="T63" fmla="*/ 1085 h 1146"/>
              <a:gd name="T64" fmla="*/ 877 w 1022"/>
              <a:gd name="T65" fmla="*/ 1083 h 1146"/>
              <a:gd name="T66" fmla="*/ 865 w 1022"/>
              <a:gd name="T67" fmla="*/ 1083 h 1146"/>
              <a:gd name="T68" fmla="*/ 854 w 1022"/>
              <a:gd name="T69" fmla="*/ 1082 h 1146"/>
              <a:gd name="T70" fmla="*/ 692 w 1022"/>
              <a:gd name="T71" fmla="*/ 1079 h 1146"/>
              <a:gd name="T72" fmla="*/ 465 w 1022"/>
              <a:gd name="T73" fmla="*/ 1079 h 1146"/>
              <a:gd name="T74" fmla="*/ 428 w 1022"/>
              <a:gd name="T75" fmla="*/ 1079 h 1146"/>
              <a:gd name="T76" fmla="*/ 392 w 1022"/>
              <a:gd name="T77" fmla="*/ 1079 h 1146"/>
              <a:gd name="T78" fmla="*/ 358 w 1022"/>
              <a:gd name="T79" fmla="*/ 1079 h 1146"/>
              <a:gd name="T80" fmla="*/ 326 w 1022"/>
              <a:gd name="T81" fmla="*/ 1079 h 1146"/>
              <a:gd name="T82" fmla="*/ 296 w 1022"/>
              <a:gd name="T83" fmla="*/ 1080 h 1146"/>
              <a:gd name="T84" fmla="*/ 268 w 1022"/>
              <a:gd name="T85" fmla="*/ 1080 h 1146"/>
              <a:gd name="T86" fmla="*/ 241 w 1022"/>
              <a:gd name="T87" fmla="*/ 1080 h 1146"/>
              <a:gd name="T88" fmla="*/ 217 w 1022"/>
              <a:gd name="T89" fmla="*/ 1080 h 1146"/>
              <a:gd name="T90" fmla="*/ 193 w 1022"/>
              <a:gd name="T91" fmla="*/ 1080 h 1146"/>
              <a:gd name="T92" fmla="*/ 168 w 1022"/>
              <a:gd name="T93" fmla="*/ 1081 h 1146"/>
              <a:gd name="T94" fmla="*/ 143 w 1022"/>
              <a:gd name="T95" fmla="*/ 1081 h 1146"/>
              <a:gd name="T96" fmla="*/ 116 w 1022"/>
              <a:gd name="T97" fmla="*/ 1082 h 1146"/>
              <a:gd name="T98" fmla="*/ 89 w 1022"/>
              <a:gd name="T99" fmla="*/ 1082 h 1146"/>
              <a:gd name="T100" fmla="*/ 60 w 1022"/>
              <a:gd name="T101" fmla="*/ 1083 h 1146"/>
              <a:gd name="T102" fmla="*/ 31 w 1022"/>
              <a:gd name="T103" fmla="*/ 1083 h 1146"/>
              <a:gd name="T104" fmla="*/ 0 w 1022"/>
              <a:gd name="T105" fmla="*/ 1084 h 1146"/>
              <a:gd name="T106" fmla="*/ 0 w 1022"/>
              <a:gd name="T107" fmla="*/ 0 h 1146"/>
              <a:gd name="T108" fmla="*/ 16 w 1022"/>
              <a:gd name="T109" fmla="*/ 1 h 1146"/>
              <a:gd name="T110" fmla="*/ 33 w 1022"/>
              <a:gd name="T111" fmla="*/ 2 h 1146"/>
              <a:gd name="T112" fmla="*/ 51 w 1022"/>
              <a:gd name="T113" fmla="*/ 3 h 1146"/>
              <a:gd name="T114" fmla="*/ 69 w 1022"/>
              <a:gd name="T115" fmla="*/ 3 h 1146"/>
              <a:gd name="T116" fmla="*/ 87 w 1022"/>
              <a:gd name="T117" fmla="*/ 3 h 1146"/>
              <a:gd name="T118" fmla="*/ 104 w 1022"/>
              <a:gd name="T119" fmla="*/ 2 h 1146"/>
              <a:gd name="T120" fmla="*/ 121 w 1022"/>
              <a:gd name="T121" fmla="*/ 1 h 1146"/>
              <a:gd name="T122" fmla="*/ 139 w 1022"/>
              <a:gd name="T123" fmla="*/ 0 h 1146"/>
              <a:gd name="T124" fmla="*/ 139 w 1022"/>
              <a:gd name="T125" fmla="*/ 1003 h 114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22" h="1146">
                <a:moveTo>
                  <a:pt x="139" y="1003"/>
                </a:moveTo>
                <a:lnTo>
                  <a:pt x="794" y="1003"/>
                </a:lnTo>
                <a:lnTo>
                  <a:pt x="794" y="0"/>
                </a:lnTo>
                <a:lnTo>
                  <a:pt x="809" y="1"/>
                </a:lnTo>
                <a:lnTo>
                  <a:pt x="826" y="2"/>
                </a:lnTo>
                <a:lnTo>
                  <a:pt x="844" y="3"/>
                </a:lnTo>
                <a:lnTo>
                  <a:pt x="864" y="3"/>
                </a:lnTo>
                <a:lnTo>
                  <a:pt x="880" y="3"/>
                </a:lnTo>
                <a:lnTo>
                  <a:pt x="897" y="2"/>
                </a:lnTo>
                <a:lnTo>
                  <a:pt x="915" y="1"/>
                </a:lnTo>
                <a:lnTo>
                  <a:pt x="933" y="0"/>
                </a:lnTo>
                <a:lnTo>
                  <a:pt x="933" y="1003"/>
                </a:lnTo>
                <a:lnTo>
                  <a:pt x="1022" y="1003"/>
                </a:lnTo>
                <a:lnTo>
                  <a:pt x="1018" y="1037"/>
                </a:lnTo>
                <a:lnTo>
                  <a:pt x="1017" y="1065"/>
                </a:lnTo>
                <a:lnTo>
                  <a:pt x="1018" y="1082"/>
                </a:lnTo>
                <a:lnTo>
                  <a:pt x="1019" y="1116"/>
                </a:lnTo>
                <a:lnTo>
                  <a:pt x="1022" y="1146"/>
                </a:lnTo>
                <a:lnTo>
                  <a:pt x="1007" y="1146"/>
                </a:lnTo>
                <a:lnTo>
                  <a:pt x="1002" y="1138"/>
                </a:lnTo>
                <a:lnTo>
                  <a:pt x="996" y="1131"/>
                </a:lnTo>
                <a:lnTo>
                  <a:pt x="989" y="1124"/>
                </a:lnTo>
                <a:lnTo>
                  <a:pt x="982" y="1117"/>
                </a:lnTo>
                <a:lnTo>
                  <a:pt x="974" y="1112"/>
                </a:lnTo>
                <a:lnTo>
                  <a:pt x="966" y="1108"/>
                </a:lnTo>
                <a:lnTo>
                  <a:pt x="956" y="1104"/>
                </a:lnTo>
                <a:lnTo>
                  <a:pt x="947" y="1099"/>
                </a:lnTo>
                <a:lnTo>
                  <a:pt x="936" y="1096"/>
                </a:lnTo>
                <a:lnTo>
                  <a:pt x="926" y="1093"/>
                </a:lnTo>
                <a:lnTo>
                  <a:pt x="914" y="1091"/>
                </a:lnTo>
                <a:lnTo>
                  <a:pt x="901" y="1088"/>
                </a:lnTo>
                <a:lnTo>
                  <a:pt x="890" y="1085"/>
                </a:lnTo>
                <a:lnTo>
                  <a:pt x="877" y="1083"/>
                </a:lnTo>
                <a:lnTo>
                  <a:pt x="865" y="1083"/>
                </a:lnTo>
                <a:lnTo>
                  <a:pt x="854" y="1082"/>
                </a:lnTo>
                <a:lnTo>
                  <a:pt x="692" y="1079"/>
                </a:lnTo>
                <a:lnTo>
                  <a:pt x="465" y="1079"/>
                </a:lnTo>
                <a:lnTo>
                  <a:pt x="428" y="1079"/>
                </a:lnTo>
                <a:lnTo>
                  <a:pt x="392" y="1079"/>
                </a:lnTo>
                <a:lnTo>
                  <a:pt x="358" y="1079"/>
                </a:lnTo>
                <a:lnTo>
                  <a:pt x="326" y="1079"/>
                </a:lnTo>
                <a:lnTo>
                  <a:pt x="296" y="1080"/>
                </a:lnTo>
                <a:lnTo>
                  <a:pt x="268" y="1080"/>
                </a:lnTo>
                <a:lnTo>
                  <a:pt x="241" y="1080"/>
                </a:lnTo>
                <a:lnTo>
                  <a:pt x="217" y="1080"/>
                </a:lnTo>
                <a:lnTo>
                  <a:pt x="193" y="1080"/>
                </a:lnTo>
                <a:lnTo>
                  <a:pt x="168" y="1081"/>
                </a:lnTo>
                <a:lnTo>
                  <a:pt x="143" y="1081"/>
                </a:lnTo>
                <a:lnTo>
                  <a:pt x="116" y="1082"/>
                </a:lnTo>
                <a:lnTo>
                  <a:pt x="89" y="1082"/>
                </a:lnTo>
                <a:lnTo>
                  <a:pt x="60" y="1083"/>
                </a:lnTo>
                <a:lnTo>
                  <a:pt x="31" y="1083"/>
                </a:lnTo>
                <a:lnTo>
                  <a:pt x="0" y="1084"/>
                </a:lnTo>
                <a:lnTo>
                  <a:pt x="0" y="0"/>
                </a:lnTo>
                <a:lnTo>
                  <a:pt x="16" y="1"/>
                </a:lnTo>
                <a:lnTo>
                  <a:pt x="33" y="2"/>
                </a:lnTo>
                <a:lnTo>
                  <a:pt x="51" y="3"/>
                </a:lnTo>
                <a:lnTo>
                  <a:pt x="69" y="3"/>
                </a:lnTo>
                <a:lnTo>
                  <a:pt x="87" y="3"/>
                </a:lnTo>
                <a:lnTo>
                  <a:pt x="104" y="2"/>
                </a:lnTo>
                <a:lnTo>
                  <a:pt x="121" y="1"/>
                </a:lnTo>
                <a:lnTo>
                  <a:pt x="139" y="0"/>
                </a:lnTo>
                <a:lnTo>
                  <a:pt x="139" y="100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7" name="Freeform 16"/>
          <p:cNvSpPr>
            <a:spLocks noEditPoints="1"/>
          </p:cNvSpPr>
          <p:nvPr/>
        </p:nvSpPr>
        <p:spPr bwMode="auto">
          <a:xfrm>
            <a:off x="1716641" y="731840"/>
            <a:ext cx="89259" cy="96837"/>
          </a:xfrm>
          <a:custGeom>
            <a:avLst/>
            <a:gdLst>
              <a:gd name="T0" fmla="*/ 0 w 1001"/>
              <a:gd name="T1" fmla="*/ 1103 h 1103"/>
              <a:gd name="T2" fmla="*/ 493 w 1001"/>
              <a:gd name="T3" fmla="*/ 0 h 1103"/>
              <a:gd name="T4" fmla="*/ 528 w 1001"/>
              <a:gd name="T5" fmla="*/ 0 h 1103"/>
              <a:gd name="T6" fmla="*/ 1001 w 1001"/>
              <a:gd name="T7" fmla="*/ 1103 h 1103"/>
              <a:gd name="T8" fmla="*/ 968 w 1001"/>
              <a:gd name="T9" fmla="*/ 1100 h 1103"/>
              <a:gd name="T10" fmla="*/ 959 w 1001"/>
              <a:gd name="T11" fmla="*/ 1100 h 1103"/>
              <a:gd name="T12" fmla="*/ 954 w 1001"/>
              <a:gd name="T13" fmla="*/ 1100 h 1103"/>
              <a:gd name="T14" fmla="*/ 945 w 1001"/>
              <a:gd name="T15" fmla="*/ 1099 h 1103"/>
              <a:gd name="T16" fmla="*/ 920 w 1001"/>
              <a:gd name="T17" fmla="*/ 1098 h 1103"/>
              <a:gd name="T18" fmla="*/ 894 w 1001"/>
              <a:gd name="T19" fmla="*/ 1098 h 1103"/>
              <a:gd name="T20" fmla="*/ 871 w 1001"/>
              <a:gd name="T21" fmla="*/ 1099 h 1103"/>
              <a:gd name="T22" fmla="*/ 836 w 1001"/>
              <a:gd name="T23" fmla="*/ 1103 h 1103"/>
              <a:gd name="T24" fmla="*/ 820 w 1001"/>
              <a:gd name="T25" fmla="*/ 1057 h 1103"/>
              <a:gd name="T26" fmla="*/ 805 w 1001"/>
              <a:gd name="T27" fmla="*/ 1016 h 1103"/>
              <a:gd name="T28" fmla="*/ 794 w 1001"/>
              <a:gd name="T29" fmla="*/ 983 h 1103"/>
              <a:gd name="T30" fmla="*/ 784 w 1001"/>
              <a:gd name="T31" fmla="*/ 957 h 1103"/>
              <a:gd name="T32" fmla="*/ 778 w 1001"/>
              <a:gd name="T33" fmla="*/ 940 h 1103"/>
              <a:gd name="T34" fmla="*/ 771 w 1001"/>
              <a:gd name="T35" fmla="*/ 922 h 1103"/>
              <a:gd name="T36" fmla="*/ 763 w 1001"/>
              <a:gd name="T37" fmla="*/ 902 h 1103"/>
              <a:gd name="T38" fmla="*/ 753 w 1001"/>
              <a:gd name="T39" fmla="*/ 879 h 1103"/>
              <a:gd name="T40" fmla="*/ 744 w 1001"/>
              <a:gd name="T41" fmla="*/ 855 h 1103"/>
              <a:gd name="T42" fmla="*/ 734 w 1001"/>
              <a:gd name="T43" fmla="*/ 831 h 1103"/>
              <a:gd name="T44" fmla="*/ 725 w 1001"/>
              <a:gd name="T45" fmla="*/ 805 h 1103"/>
              <a:gd name="T46" fmla="*/ 714 w 1001"/>
              <a:gd name="T47" fmla="*/ 780 h 1103"/>
              <a:gd name="T48" fmla="*/ 705 w 1001"/>
              <a:gd name="T49" fmla="*/ 754 h 1103"/>
              <a:gd name="T50" fmla="*/ 693 w 1001"/>
              <a:gd name="T51" fmla="*/ 729 h 1103"/>
              <a:gd name="T52" fmla="*/ 682 w 1001"/>
              <a:gd name="T53" fmla="*/ 702 h 1103"/>
              <a:gd name="T54" fmla="*/ 671 w 1001"/>
              <a:gd name="T55" fmla="*/ 676 h 1103"/>
              <a:gd name="T56" fmla="*/ 270 w 1001"/>
              <a:gd name="T57" fmla="*/ 676 h 1103"/>
              <a:gd name="T58" fmla="*/ 231 w 1001"/>
              <a:gd name="T59" fmla="*/ 775 h 1103"/>
              <a:gd name="T60" fmla="*/ 183 w 1001"/>
              <a:gd name="T61" fmla="*/ 900 h 1103"/>
              <a:gd name="T62" fmla="*/ 148 w 1001"/>
              <a:gd name="T63" fmla="*/ 998 h 1103"/>
              <a:gd name="T64" fmla="*/ 115 w 1001"/>
              <a:gd name="T65" fmla="*/ 1103 h 1103"/>
              <a:gd name="T66" fmla="*/ 90 w 1001"/>
              <a:gd name="T67" fmla="*/ 1100 h 1103"/>
              <a:gd name="T68" fmla="*/ 81 w 1001"/>
              <a:gd name="T69" fmla="*/ 1100 h 1103"/>
              <a:gd name="T70" fmla="*/ 75 w 1001"/>
              <a:gd name="T71" fmla="*/ 1099 h 1103"/>
              <a:gd name="T72" fmla="*/ 56 w 1001"/>
              <a:gd name="T73" fmla="*/ 1098 h 1103"/>
              <a:gd name="T74" fmla="*/ 39 w 1001"/>
              <a:gd name="T75" fmla="*/ 1098 h 1103"/>
              <a:gd name="T76" fmla="*/ 23 w 1001"/>
              <a:gd name="T77" fmla="*/ 1099 h 1103"/>
              <a:gd name="T78" fmla="*/ 0 w 1001"/>
              <a:gd name="T79" fmla="*/ 1103 h 1103"/>
              <a:gd name="T80" fmla="*/ 646 w 1001"/>
              <a:gd name="T81" fmla="*/ 611 h 1103"/>
              <a:gd name="T82" fmla="*/ 473 w 1001"/>
              <a:gd name="T83" fmla="*/ 207 h 1103"/>
              <a:gd name="T84" fmla="*/ 300 w 1001"/>
              <a:gd name="T85" fmla="*/ 611 h 1103"/>
              <a:gd name="T86" fmla="*/ 646 w 1001"/>
              <a:gd name="T87" fmla="*/ 611 h 110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01" h="1103">
                <a:moveTo>
                  <a:pt x="0" y="1103"/>
                </a:moveTo>
                <a:lnTo>
                  <a:pt x="493" y="0"/>
                </a:lnTo>
                <a:lnTo>
                  <a:pt x="528" y="0"/>
                </a:lnTo>
                <a:lnTo>
                  <a:pt x="1001" y="1103"/>
                </a:lnTo>
                <a:lnTo>
                  <a:pt x="968" y="1100"/>
                </a:lnTo>
                <a:lnTo>
                  <a:pt x="959" y="1100"/>
                </a:lnTo>
                <a:lnTo>
                  <a:pt x="954" y="1100"/>
                </a:lnTo>
                <a:lnTo>
                  <a:pt x="945" y="1099"/>
                </a:lnTo>
                <a:lnTo>
                  <a:pt x="920" y="1098"/>
                </a:lnTo>
                <a:lnTo>
                  <a:pt x="894" y="1098"/>
                </a:lnTo>
                <a:lnTo>
                  <a:pt x="871" y="1099"/>
                </a:lnTo>
                <a:lnTo>
                  <a:pt x="836" y="1103"/>
                </a:lnTo>
                <a:lnTo>
                  <a:pt x="820" y="1057"/>
                </a:lnTo>
                <a:lnTo>
                  <a:pt x="805" y="1016"/>
                </a:lnTo>
                <a:lnTo>
                  <a:pt x="794" y="983"/>
                </a:lnTo>
                <a:lnTo>
                  <a:pt x="784" y="957"/>
                </a:lnTo>
                <a:lnTo>
                  <a:pt x="778" y="940"/>
                </a:lnTo>
                <a:lnTo>
                  <a:pt x="771" y="922"/>
                </a:lnTo>
                <a:lnTo>
                  <a:pt x="763" y="902"/>
                </a:lnTo>
                <a:lnTo>
                  <a:pt x="753" y="879"/>
                </a:lnTo>
                <a:lnTo>
                  <a:pt x="744" y="855"/>
                </a:lnTo>
                <a:lnTo>
                  <a:pt x="734" y="831"/>
                </a:lnTo>
                <a:lnTo>
                  <a:pt x="725" y="805"/>
                </a:lnTo>
                <a:lnTo>
                  <a:pt x="714" y="780"/>
                </a:lnTo>
                <a:lnTo>
                  <a:pt x="705" y="754"/>
                </a:lnTo>
                <a:lnTo>
                  <a:pt x="693" y="729"/>
                </a:lnTo>
                <a:lnTo>
                  <a:pt x="682" y="702"/>
                </a:lnTo>
                <a:lnTo>
                  <a:pt x="671" y="676"/>
                </a:lnTo>
                <a:lnTo>
                  <a:pt x="270" y="676"/>
                </a:lnTo>
                <a:lnTo>
                  <a:pt x="231" y="775"/>
                </a:lnTo>
                <a:lnTo>
                  <a:pt x="183" y="900"/>
                </a:lnTo>
                <a:lnTo>
                  <a:pt x="148" y="998"/>
                </a:lnTo>
                <a:lnTo>
                  <a:pt x="115" y="1103"/>
                </a:lnTo>
                <a:lnTo>
                  <a:pt x="90" y="1100"/>
                </a:lnTo>
                <a:lnTo>
                  <a:pt x="81" y="1100"/>
                </a:lnTo>
                <a:lnTo>
                  <a:pt x="75" y="1099"/>
                </a:lnTo>
                <a:lnTo>
                  <a:pt x="56" y="1098"/>
                </a:lnTo>
                <a:lnTo>
                  <a:pt x="39" y="1098"/>
                </a:lnTo>
                <a:lnTo>
                  <a:pt x="23" y="1099"/>
                </a:lnTo>
                <a:lnTo>
                  <a:pt x="0" y="1103"/>
                </a:lnTo>
                <a:close/>
                <a:moveTo>
                  <a:pt x="646" y="611"/>
                </a:moveTo>
                <a:lnTo>
                  <a:pt x="473" y="207"/>
                </a:lnTo>
                <a:lnTo>
                  <a:pt x="300" y="611"/>
                </a:lnTo>
                <a:lnTo>
                  <a:pt x="646" y="6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8" name="Freeform 17"/>
          <p:cNvSpPr>
            <a:spLocks/>
          </p:cNvSpPr>
          <p:nvPr/>
        </p:nvSpPr>
        <p:spPr bwMode="auto">
          <a:xfrm>
            <a:off x="1643320" y="735015"/>
            <a:ext cx="70133" cy="92075"/>
          </a:xfrm>
          <a:custGeom>
            <a:avLst/>
            <a:gdLst>
              <a:gd name="T0" fmla="*/ 509 w 791"/>
              <a:gd name="T1" fmla="*/ 937 h 1081"/>
              <a:gd name="T2" fmla="*/ 164 w 791"/>
              <a:gd name="T3" fmla="*/ 535 h 1081"/>
              <a:gd name="T4" fmla="*/ 160 w 791"/>
              <a:gd name="T5" fmla="*/ 531 h 1081"/>
              <a:gd name="T6" fmla="*/ 154 w 791"/>
              <a:gd name="T7" fmla="*/ 528 h 1081"/>
              <a:gd name="T8" fmla="*/ 149 w 791"/>
              <a:gd name="T9" fmla="*/ 527 h 1081"/>
              <a:gd name="T10" fmla="*/ 143 w 791"/>
              <a:gd name="T11" fmla="*/ 526 h 1081"/>
              <a:gd name="T12" fmla="*/ 142 w 791"/>
              <a:gd name="T13" fmla="*/ 527 h 1081"/>
              <a:gd name="T14" fmla="*/ 141 w 791"/>
              <a:gd name="T15" fmla="*/ 527 h 1081"/>
              <a:gd name="T16" fmla="*/ 138 w 791"/>
              <a:gd name="T17" fmla="*/ 528 h 1081"/>
              <a:gd name="T18" fmla="*/ 137 w 791"/>
              <a:gd name="T19" fmla="*/ 531 h 1081"/>
              <a:gd name="T20" fmla="*/ 137 w 791"/>
              <a:gd name="T21" fmla="*/ 1081 h 1081"/>
              <a:gd name="T22" fmla="*/ 110 w 791"/>
              <a:gd name="T23" fmla="*/ 1078 h 1081"/>
              <a:gd name="T24" fmla="*/ 98 w 791"/>
              <a:gd name="T25" fmla="*/ 1078 h 1081"/>
              <a:gd name="T26" fmla="*/ 90 w 791"/>
              <a:gd name="T27" fmla="*/ 1077 h 1081"/>
              <a:gd name="T28" fmla="*/ 69 w 791"/>
              <a:gd name="T29" fmla="*/ 1076 h 1081"/>
              <a:gd name="T30" fmla="*/ 37 w 791"/>
              <a:gd name="T31" fmla="*/ 1077 h 1081"/>
              <a:gd name="T32" fmla="*/ 0 w 791"/>
              <a:gd name="T33" fmla="*/ 1081 h 1081"/>
              <a:gd name="T34" fmla="*/ 0 w 791"/>
              <a:gd name="T35" fmla="*/ 0 h 1081"/>
              <a:gd name="T36" fmla="*/ 39 w 791"/>
              <a:gd name="T37" fmla="*/ 4 h 1081"/>
              <a:gd name="T38" fmla="*/ 69 w 791"/>
              <a:gd name="T39" fmla="*/ 5 h 1081"/>
              <a:gd name="T40" fmla="*/ 95 w 791"/>
              <a:gd name="T41" fmla="*/ 4 h 1081"/>
              <a:gd name="T42" fmla="*/ 137 w 791"/>
              <a:gd name="T43" fmla="*/ 0 h 1081"/>
              <a:gd name="T44" fmla="*/ 137 w 791"/>
              <a:gd name="T45" fmla="*/ 489 h 1081"/>
              <a:gd name="T46" fmla="*/ 142 w 791"/>
              <a:gd name="T47" fmla="*/ 491 h 1081"/>
              <a:gd name="T48" fmla="*/ 145 w 791"/>
              <a:gd name="T49" fmla="*/ 492 h 1081"/>
              <a:gd name="T50" fmla="*/ 151 w 791"/>
              <a:gd name="T51" fmla="*/ 491 h 1081"/>
              <a:gd name="T52" fmla="*/ 160 w 791"/>
              <a:gd name="T53" fmla="*/ 489 h 1081"/>
              <a:gd name="T54" fmla="*/ 168 w 791"/>
              <a:gd name="T55" fmla="*/ 485 h 1081"/>
              <a:gd name="T56" fmla="*/ 178 w 791"/>
              <a:gd name="T57" fmla="*/ 480 h 1081"/>
              <a:gd name="T58" fmla="*/ 184 w 791"/>
              <a:gd name="T59" fmla="*/ 473 h 1081"/>
              <a:gd name="T60" fmla="*/ 192 w 791"/>
              <a:gd name="T61" fmla="*/ 467 h 1081"/>
              <a:gd name="T62" fmla="*/ 201 w 791"/>
              <a:gd name="T63" fmla="*/ 459 h 1081"/>
              <a:gd name="T64" fmla="*/ 210 w 791"/>
              <a:gd name="T65" fmla="*/ 451 h 1081"/>
              <a:gd name="T66" fmla="*/ 221 w 791"/>
              <a:gd name="T67" fmla="*/ 440 h 1081"/>
              <a:gd name="T68" fmla="*/ 234 w 791"/>
              <a:gd name="T69" fmla="*/ 430 h 1081"/>
              <a:gd name="T70" fmla="*/ 247 w 791"/>
              <a:gd name="T71" fmla="*/ 417 h 1081"/>
              <a:gd name="T72" fmla="*/ 261 w 791"/>
              <a:gd name="T73" fmla="*/ 402 h 1081"/>
              <a:gd name="T74" fmla="*/ 650 w 791"/>
              <a:gd name="T75" fmla="*/ 0 h 1081"/>
              <a:gd name="T76" fmla="*/ 685 w 791"/>
              <a:gd name="T77" fmla="*/ 4 h 1081"/>
              <a:gd name="T78" fmla="*/ 712 w 791"/>
              <a:gd name="T79" fmla="*/ 5 h 1081"/>
              <a:gd name="T80" fmla="*/ 736 w 791"/>
              <a:gd name="T81" fmla="*/ 4 h 1081"/>
              <a:gd name="T82" fmla="*/ 773 w 791"/>
              <a:gd name="T83" fmla="*/ 0 h 1081"/>
              <a:gd name="T84" fmla="*/ 416 w 791"/>
              <a:gd name="T85" fmla="*/ 346 h 1081"/>
              <a:gd name="T86" fmla="*/ 283 w 791"/>
              <a:gd name="T87" fmla="*/ 481 h 1081"/>
              <a:gd name="T88" fmla="*/ 414 w 791"/>
              <a:gd name="T89" fmla="*/ 632 h 1081"/>
              <a:gd name="T90" fmla="*/ 569 w 791"/>
              <a:gd name="T91" fmla="*/ 803 h 1081"/>
              <a:gd name="T92" fmla="*/ 665 w 791"/>
              <a:gd name="T93" fmla="*/ 916 h 1081"/>
              <a:gd name="T94" fmla="*/ 791 w 791"/>
              <a:gd name="T95" fmla="*/ 1074 h 1081"/>
              <a:gd name="T96" fmla="*/ 791 w 791"/>
              <a:gd name="T97" fmla="*/ 1081 h 1081"/>
              <a:gd name="T98" fmla="*/ 758 w 791"/>
              <a:gd name="T99" fmla="*/ 1078 h 1081"/>
              <a:gd name="T100" fmla="*/ 748 w 791"/>
              <a:gd name="T101" fmla="*/ 1078 h 1081"/>
              <a:gd name="T102" fmla="*/ 741 w 791"/>
              <a:gd name="T103" fmla="*/ 1078 h 1081"/>
              <a:gd name="T104" fmla="*/ 733 w 791"/>
              <a:gd name="T105" fmla="*/ 1077 h 1081"/>
              <a:gd name="T106" fmla="*/ 706 w 791"/>
              <a:gd name="T107" fmla="*/ 1076 h 1081"/>
              <a:gd name="T108" fmla="*/ 665 w 791"/>
              <a:gd name="T109" fmla="*/ 1077 h 1081"/>
              <a:gd name="T110" fmla="*/ 618 w 791"/>
              <a:gd name="T111" fmla="*/ 1081 h 1081"/>
              <a:gd name="T112" fmla="*/ 588 w 791"/>
              <a:gd name="T113" fmla="*/ 1039 h 1081"/>
              <a:gd name="T114" fmla="*/ 560 w 791"/>
              <a:gd name="T115" fmla="*/ 1002 h 1081"/>
              <a:gd name="T116" fmla="*/ 534 w 791"/>
              <a:gd name="T117" fmla="*/ 968 h 1081"/>
              <a:gd name="T118" fmla="*/ 509 w 791"/>
              <a:gd name="T119" fmla="*/ 937 h 10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91" h="1081">
                <a:moveTo>
                  <a:pt x="509" y="937"/>
                </a:moveTo>
                <a:lnTo>
                  <a:pt x="164" y="535"/>
                </a:lnTo>
                <a:lnTo>
                  <a:pt x="160" y="531"/>
                </a:lnTo>
                <a:lnTo>
                  <a:pt x="154" y="528"/>
                </a:lnTo>
                <a:lnTo>
                  <a:pt x="149" y="527"/>
                </a:lnTo>
                <a:lnTo>
                  <a:pt x="143" y="526"/>
                </a:lnTo>
                <a:lnTo>
                  <a:pt x="142" y="527"/>
                </a:lnTo>
                <a:lnTo>
                  <a:pt x="141" y="527"/>
                </a:lnTo>
                <a:lnTo>
                  <a:pt x="138" y="528"/>
                </a:lnTo>
                <a:lnTo>
                  <a:pt x="137" y="531"/>
                </a:lnTo>
                <a:lnTo>
                  <a:pt x="137" y="1081"/>
                </a:lnTo>
                <a:lnTo>
                  <a:pt x="110" y="1078"/>
                </a:lnTo>
                <a:lnTo>
                  <a:pt x="98" y="1078"/>
                </a:lnTo>
                <a:lnTo>
                  <a:pt x="90" y="1077"/>
                </a:lnTo>
                <a:lnTo>
                  <a:pt x="69" y="1076"/>
                </a:lnTo>
                <a:lnTo>
                  <a:pt x="37" y="1077"/>
                </a:lnTo>
                <a:lnTo>
                  <a:pt x="0" y="1081"/>
                </a:lnTo>
                <a:lnTo>
                  <a:pt x="0" y="0"/>
                </a:lnTo>
                <a:lnTo>
                  <a:pt x="39" y="4"/>
                </a:lnTo>
                <a:lnTo>
                  <a:pt x="69" y="5"/>
                </a:lnTo>
                <a:lnTo>
                  <a:pt x="95" y="4"/>
                </a:lnTo>
                <a:lnTo>
                  <a:pt x="137" y="0"/>
                </a:lnTo>
                <a:lnTo>
                  <a:pt x="137" y="489"/>
                </a:lnTo>
                <a:lnTo>
                  <a:pt x="142" y="491"/>
                </a:lnTo>
                <a:lnTo>
                  <a:pt x="145" y="492"/>
                </a:lnTo>
                <a:lnTo>
                  <a:pt x="151" y="491"/>
                </a:lnTo>
                <a:lnTo>
                  <a:pt x="160" y="489"/>
                </a:lnTo>
                <a:lnTo>
                  <a:pt x="168" y="485"/>
                </a:lnTo>
                <a:lnTo>
                  <a:pt x="178" y="480"/>
                </a:lnTo>
                <a:lnTo>
                  <a:pt x="184" y="473"/>
                </a:lnTo>
                <a:lnTo>
                  <a:pt x="192" y="467"/>
                </a:lnTo>
                <a:lnTo>
                  <a:pt x="201" y="459"/>
                </a:lnTo>
                <a:lnTo>
                  <a:pt x="210" y="451"/>
                </a:lnTo>
                <a:lnTo>
                  <a:pt x="221" y="440"/>
                </a:lnTo>
                <a:lnTo>
                  <a:pt x="234" y="430"/>
                </a:lnTo>
                <a:lnTo>
                  <a:pt x="247" y="417"/>
                </a:lnTo>
                <a:lnTo>
                  <a:pt x="261" y="402"/>
                </a:lnTo>
                <a:lnTo>
                  <a:pt x="650" y="0"/>
                </a:lnTo>
                <a:lnTo>
                  <a:pt x="685" y="4"/>
                </a:lnTo>
                <a:lnTo>
                  <a:pt x="712" y="5"/>
                </a:lnTo>
                <a:lnTo>
                  <a:pt x="736" y="4"/>
                </a:lnTo>
                <a:lnTo>
                  <a:pt x="773" y="0"/>
                </a:lnTo>
                <a:lnTo>
                  <a:pt x="416" y="346"/>
                </a:lnTo>
                <a:lnTo>
                  <a:pt x="283" y="481"/>
                </a:lnTo>
                <a:lnTo>
                  <a:pt x="414" y="632"/>
                </a:lnTo>
                <a:lnTo>
                  <a:pt x="569" y="803"/>
                </a:lnTo>
                <a:lnTo>
                  <a:pt x="665" y="916"/>
                </a:lnTo>
                <a:lnTo>
                  <a:pt x="791" y="1074"/>
                </a:lnTo>
                <a:lnTo>
                  <a:pt x="791" y="1081"/>
                </a:lnTo>
                <a:lnTo>
                  <a:pt x="758" y="1078"/>
                </a:lnTo>
                <a:lnTo>
                  <a:pt x="748" y="1078"/>
                </a:lnTo>
                <a:lnTo>
                  <a:pt x="741" y="1078"/>
                </a:lnTo>
                <a:lnTo>
                  <a:pt x="733" y="1077"/>
                </a:lnTo>
                <a:lnTo>
                  <a:pt x="706" y="1076"/>
                </a:lnTo>
                <a:lnTo>
                  <a:pt x="665" y="1077"/>
                </a:lnTo>
                <a:lnTo>
                  <a:pt x="618" y="1081"/>
                </a:lnTo>
                <a:lnTo>
                  <a:pt x="588" y="1039"/>
                </a:lnTo>
                <a:lnTo>
                  <a:pt x="560" y="1002"/>
                </a:lnTo>
                <a:lnTo>
                  <a:pt x="534" y="968"/>
                </a:lnTo>
                <a:lnTo>
                  <a:pt x="509" y="9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09" name="Freeform 18"/>
          <p:cNvSpPr>
            <a:spLocks/>
          </p:cNvSpPr>
          <p:nvPr/>
        </p:nvSpPr>
        <p:spPr bwMode="auto">
          <a:xfrm>
            <a:off x="1533339" y="735015"/>
            <a:ext cx="84478" cy="92075"/>
          </a:xfrm>
          <a:custGeom>
            <a:avLst/>
            <a:gdLst>
              <a:gd name="T0" fmla="*/ 786 w 942"/>
              <a:gd name="T1" fmla="*/ 218 h 1081"/>
              <a:gd name="T2" fmla="*/ 128 w 942"/>
              <a:gd name="T3" fmla="*/ 985 h 1081"/>
              <a:gd name="T4" fmla="*/ 105 w 942"/>
              <a:gd name="T5" fmla="*/ 1011 h 1081"/>
              <a:gd name="T6" fmla="*/ 83 w 942"/>
              <a:gd name="T7" fmla="*/ 1037 h 1081"/>
              <a:gd name="T8" fmla="*/ 64 w 942"/>
              <a:gd name="T9" fmla="*/ 1060 h 1081"/>
              <a:gd name="T10" fmla="*/ 48 w 942"/>
              <a:gd name="T11" fmla="*/ 1081 h 1081"/>
              <a:gd name="T12" fmla="*/ 0 w 942"/>
              <a:gd name="T13" fmla="*/ 1081 h 1081"/>
              <a:gd name="T14" fmla="*/ 0 w 942"/>
              <a:gd name="T15" fmla="*/ 0 h 1081"/>
              <a:gd name="T16" fmla="*/ 10 w 942"/>
              <a:gd name="T17" fmla="*/ 2 h 1081"/>
              <a:gd name="T18" fmla="*/ 24 w 942"/>
              <a:gd name="T19" fmla="*/ 4 h 1081"/>
              <a:gd name="T20" fmla="*/ 45 w 942"/>
              <a:gd name="T21" fmla="*/ 5 h 1081"/>
              <a:gd name="T22" fmla="*/ 68 w 942"/>
              <a:gd name="T23" fmla="*/ 5 h 1081"/>
              <a:gd name="T24" fmla="*/ 138 w 942"/>
              <a:gd name="T25" fmla="*/ 0 h 1081"/>
              <a:gd name="T26" fmla="*/ 138 w 942"/>
              <a:gd name="T27" fmla="*/ 826 h 1081"/>
              <a:gd name="T28" fmla="*/ 154 w 942"/>
              <a:gd name="T29" fmla="*/ 826 h 1081"/>
              <a:gd name="T30" fmla="*/ 871 w 942"/>
              <a:gd name="T31" fmla="*/ 0 h 1081"/>
              <a:gd name="T32" fmla="*/ 942 w 942"/>
              <a:gd name="T33" fmla="*/ 0 h 1081"/>
              <a:gd name="T34" fmla="*/ 942 w 942"/>
              <a:gd name="T35" fmla="*/ 1081 h 1081"/>
              <a:gd name="T36" fmla="*/ 922 w 942"/>
              <a:gd name="T37" fmla="*/ 1078 h 1081"/>
              <a:gd name="T38" fmla="*/ 903 w 942"/>
              <a:gd name="T39" fmla="*/ 1077 h 1081"/>
              <a:gd name="T40" fmla="*/ 887 w 942"/>
              <a:gd name="T41" fmla="*/ 1076 h 1081"/>
              <a:gd name="T42" fmla="*/ 871 w 942"/>
              <a:gd name="T43" fmla="*/ 1076 h 1081"/>
              <a:gd name="T44" fmla="*/ 858 w 942"/>
              <a:gd name="T45" fmla="*/ 1076 h 1081"/>
              <a:gd name="T46" fmla="*/ 842 w 942"/>
              <a:gd name="T47" fmla="*/ 1077 h 1081"/>
              <a:gd name="T48" fmla="*/ 823 w 942"/>
              <a:gd name="T49" fmla="*/ 1078 h 1081"/>
              <a:gd name="T50" fmla="*/ 802 w 942"/>
              <a:gd name="T51" fmla="*/ 1081 h 1081"/>
              <a:gd name="T52" fmla="*/ 802 w 942"/>
              <a:gd name="T53" fmla="*/ 218 h 1081"/>
              <a:gd name="T54" fmla="*/ 786 w 942"/>
              <a:gd name="T55" fmla="*/ 218 h 10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42" h="1081">
                <a:moveTo>
                  <a:pt x="786" y="218"/>
                </a:moveTo>
                <a:lnTo>
                  <a:pt x="128" y="985"/>
                </a:lnTo>
                <a:lnTo>
                  <a:pt x="105" y="1011"/>
                </a:lnTo>
                <a:lnTo>
                  <a:pt x="83" y="1037"/>
                </a:lnTo>
                <a:lnTo>
                  <a:pt x="64" y="1060"/>
                </a:lnTo>
                <a:lnTo>
                  <a:pt x="48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4" y="4"/>
                </a:lnTo>
                <a:lnTo>
                  <a:pt x="45" y="5"/>
                </a:lnTo>
                <a:lnTo>
                  <a:pt x="68" y="5"/>
                </a:lnTo>
                <a:lnTo>
                  <a:pt x="138" y="0"/>
                </a:lnTo>
                <a:lnTo>
                  <a:pt x="138" y="826"/>
                </a:lnTo>
                <a:lnTo>
                  <a:pt x="154" y="826"/>
                </a:lnTo>
                <a:lnTo>
                  <a:pt x="871" y="0"/>
                </a:lnTo>
                <a:lnTo>
                  <a:pt x="942" y="0"/>
                </a:lnTo>
                <a:lnTo>
                  <a:pt x="942" y="1081"/>
                </a:lnTo>
                <a:lnTo>
                  <a:pt x="922" y="1078"/>
                </a:lnTo>
                <a:lnTo>
                  <a:pt x="903" y="1077"/>
                </a:lnTo>
                <a:lnTo>
                  <a:pt x="887" y="1076"/>
                </a:lnTo>
                <a:lnTo>
                  <a:pt x="871" y="1076"/>
                </a:lnTo>
                <a:lnTo>
                  <a:pt x="858" y="1076"/>
                </a:lnTo>
                <a:lnTo>
                  <a:pt x="842" y="1077"/>
                </a:lnTo>
                <a:lnTo>
                  <a:pt x="823" y="1078"/>
                </a:lnTo>
                <a:lnTo>
                  <a:pt x="802" y="1081"/>
                </a:lnTo>
                <a:lnTo>
                  <a:pt x="802" y="218"/>
                </a:lnTo>
                <a:lnTo>
                  <a:pt x="786" y="2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0" name="Freeform 19"/>
          <p:cNvSpPr>
            <a:spLocks noEditPoints="1"/>
          </p:cNvSpPr>
          <p:nvPr/>
        </p:nvSpPr>
        <p:spPr bwMode="auto">
          <a:xfrm>
            <a:off x="1402639" y="735015"/>
            <a:ext cx="111574" cy="92075"/>
          </a:xfrm>
          <a:custGeom>
            <a:avLst/>
            <a:gdLst>
              <a:gd name="T0" fmla="*/ 494 w 1268"/>
              <a:gd name="T1" fmla="*/ 139 h 1081"/>
              <a:gd name="T2" fmla="*/ 390 w 1268"/>
              <a:gd name="T3" fmla="*/ 165 h 1081"/>
              <a:gd name="T4" fmla="*/ 303 w 1268"/>
              <a:gd name="T5" fmla="*/ 213 h 1081"/>
              <a:gd name="T6" fmla="*/ 239 w 1268"/>
              <a:gd name="T7" fmla="*/ 277 h 1081"/>
              <a:gd name="T8" fmla="*/ 191 w 1268"/>
              <a:gd name="T9" fmla="*/ 358 h 1081"/>
              <a:gd name="T10" fmla="*/ 161 w 1268"/>
              <a:gd name="T11" fmla="*/ 452 h 1081"/>
              <a:gd name="T12" fmla="*/ 155 w 1268"/>
              <a:gd name="T13" fmla="*/ 560 h 1081"/>
              <a:gd name="T14" fmla="*/ 184 w 1268"/>
              <a:gd name="T15" fmla="*/ 688 h 1081"/>
              <a:gd name="T16" fmla="*/ 249 w 1268"/>
              <a:gd name="T17" fmla="*/ 797 h 1081"/>
              <a:gd name="T18" fmla="*/ 350 w 1268"/>
              <a:gd name="T19" fmla="*/ 878 h 1081"/>
              <a:gd name="T20" fmla="*/ 478 w 1268"/>
              <a:gd name="T21" fmla="*/ 922 h 1081"/>
              <a:gd name="T22" fmla="*/ 565 w 1268"/>
              <a:gd name="T23" fmla="*/ 0 h 1081"/>
              <a:gd name="T24" fmla="*/ 654 w 1268"/>
              <a:gd name="T25" fmla="*/ 5 h 1081"/>
              <a:gd name="T26" fmla="*/ 746 w 1268"/>
              <a:gd name="T27" fmla="*/ 84 h 1081"/>
              <a:gd name="T28" fmla="*/ 938 w 1268"/>
              <a:gd name="T29" fmla="*/ 116 h 1081"/>
              <a:gd name="T30" fmla="*/ 1035 w 1268"/>
              <a:gd name="T31" fmla="*/ 156 h 1081"/>
              <a:gd name="T32" fmla="*/ 1118 w 1268"/>
              <a:gd name="T33" fmla="*/ 209 h 1081"/>
              <a:gd name="T34" fmla="*/ 1173 w 1268"/>
              <a:gd name="T35" fmla="*/ 263 h 1081"/>
              <a:gd name="T36" fmla="*/ 1229 w 1268"/>
              <a:gd name="T37" fmla="*/ 352 h 1081"/>
              <a:gd name="T38" fmla="*/ 1255 w 1268"/>
              <a:gd name="T39" fmla="*/ 423 h 1081"/>
              <a:gd name="T40" fmla="*/ 1267 w 1268"/>
              <a:gd name="T41" fmla="*/ 501 h 1081"/>
              <a:gd name="T42" fmla="*/ 1263 w 1268"/>
              <a:gd name="T43" fmla="*/ 602 h 1081"/>
              <a:gd name="T44" fmla="*/ 1230 w 1268"/>
              <a:gd name="T45" fmla="*/ 710 h 1081"/>
              <a:gd name="T46" fmla="*/ 1169 w 1268"/>
              <a:gd name="T47" fmla="*/ 805 h 1081"/>
              <a:gd name="T48" fmla="*/ 1081 w 1268"/>
              <a:gd name="T49" fmla="*/ 886 h 1081"/>
              <a:gd name="T50" fmla="*/ 965 w 1268"/>
              <a:gd name="T51" fmla="*/ 945 h 1081"/>
              <a:gd name="T52" fmla="*/ 828 w 1268"/>
              <a:gd name="T53" fmla="*/ 978 h 1081"/>
              <a:gd name="T54" fmla="*/ 703 w 1268"/>
              <a:gd name="T55" fmla="*/ 1081 h 1081"/>
              <a:gd name="T56" fmla="*/ 612 w 1268"/>
              <a:gd name="T57" fmla="*/ 1076 h 1081"/>
              <a:gd name="T58" fmla="*/ 521 w 1268"/>
              <a:gd name="T59" fmla="*/ 986 h 1081"/>
              <a:gd name="T60" fmla="*/ 365 w 1268"/>
              <a:gd name="T61" fmla="*/ 965 h 1081"/>
              <a:gd name="T62" fmla="*/ 279 w 1268"/>
              <a:gd name="T63" fmla="*/ 935 h 1081"/>
              <a:gd name="T64" fmla="*/ 175 w 1268"/>
              <a:gd name="T65" fmla="*/ 877 h 1081"/>
              <a:gd name="T66" fmla="*/ 116 w 1268"/>
              <a:gd name="T67" fmla="*/ 825 h 1081"/>
              <a:gd name="T68" fmla="*/ 67 w 1268"/>
              <a:gd name="T69" fmla="*/ 764 h 1081"/>
              <a:gd name="T70" fmla="*/ 32 w 1268"/>
              <a:gd name="T71" fmla="*/ 696 h 1081"/>
              <a:gd name="T72" fmla="*/ 10 w 1268"/>
              <a:gd name="T73" fmla="*/ 625 h 1081"/>
              <a:gd name="T74" fmla="*/ 1 w 1268"/>
              <a:gd name="T75" fmla="*/ 501 h 1081"/>
              <a:gd name="T76" fmla="*/ 16 w 1268"/>
              <a:gd name="T77" fmla="*/ 410 h 1081"/>
              <a:gd name="T78" fmla="*/ 44 w 1268"/>
              <a:gd name="T79" fmla="*/ 339 h 1081"/>
              <a:gd name="T80" fmla="*/ 84 w 1268"/>
              <a:gd name="T81" fmla="*/ 276 h 1081"/>
              <a:gd name="T82" fmla="*/ 136 w 1268"/>
              <a:gd name="T83" fmla="*/ 220 h 1081"/>
              <a:gd name="T84" fmla="*/ 201 w 1268"/>
              <a:gd name="T85" fmla="*/ 173 h 1081"/>
              <a:gd name="T86" fmla="*/ 310 w 1268"/>
              <a:gd name="T87" fmla="*/ 121 h 1081"/>
              <a:gd name="T88" fmla="*/ 479 w 1268"/>
              <a:gd name="T89" fmla="*/ 87 h 1081"/>
              <a:gd name="T90" fmla="*/ 1112 w 1268"/>
              <a:gd name="T91" fmla="*/ 493 h 1081"/>
              <a:gd name="T92" fmla="*/ 1092 w 1268"/>
              <a:gd name="T93" fmla="*/ 399 h 1081"/>
              <a:gd name="T94" fmla="*/ 1052 w 1268"/>
              <a:gd name="T95" fmla="*/ 313 h 1081"/>
              <a:gd name="T96" fmla="*/ 993 w 1268"/>
              <a:gd name="T97" fmla="*/ 241 h 1081"/>
              <a:gd name="T98" fmla="*/ 913 w 1268"/>
              <a:gd name="T99" fmla="*/ 185 h 1081"/>
              <a:gd name="T100" fmla="*/ 816 w 1268"/>
              <a:gd name="T101" fmla="*/ 147 h 1081"/>
              <a:gd name="T102" fmla="*/ 703 w 1268"/>
              <a:gd name="T103" fmla="*/ 136 h 1081"/>
              <a:gd name="T104" fmla="*/ 817 w 1268"/>
              <a:gd name="T105" fmla="*/ 917 h 1081"/>
              <a:gd name="T106" fmla="*/ 940 w 1268"/>
              <a:gd name="T107" fmla="*/ 864 h 1081"/>
              <a:gd name="T108" fmla="*/ 1033 w 1268"/>
              <a:gd name="T109" fmla="*/ 778 h 1081"/>
              <a:gd name="T110" fmla="*/ 1092 w 1268"/>
              <a:gd name="T111" fmla="*/ 664 h 1081"/>
              <a:gd name="T112" fmla="*/ 1113 w 1268"/>
              <a:gd name="T113" fmla="*/ 533 h 10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1268" h="1081">
                <a:moveTo>
                  <a:pt x="565" y="930"/>
                </a:moveTo>
                <a:lnTo>
                  <a:pt x="565" y="136"/>
                </a:lnTo>
                <a:lnTo>
                  <a:pt x="541" y="136"/>
                </a:lnTo>
                <a:lnTo>
                  <a:pt x="517" y="137"/>
                </a:lnTo>
                <a:lnTo>
                  <a:pt x="494" y="139"/>
                </a:lnTo>
                <a:lnTo>
                  <a:pt x="472" y="143"/>
                </a:lnTo>
                <a:lnTo>
                  <a:pt x="451" y="146"/>
                </a:lnTo>
                <a:lnTo>
                  <a:pt x="429" y="152"/>
                </a:lnTo>
                <a:lnTo>
                  <a:pt x="409" y="158"/>
                </a:lnTo>
                <a:lnTo>
                  <a:pt x="390" y="165"/>
                </a:lnTo>
                <a:lnTo>
                  <a:pt x="371" y="174"/>
                </a:lnTo>
                <a:lnTo>
                  <a:pt x="352" y="182"/>
                </a:lnTo>
                <a:lnTo>
                  <a:pt x="335" y="192"/>
                </a:lnTo>
                <a:lnTo>
                  <a:pt x="319" y="202"/>
                </a:lnTo>
                <a:lnTo>
                  <a:pt x="303" y="213"/>
                </a:lnTo>
                <a:lnTo>
                  <a:pt x="288" y="224"/>
                </a:lnTo>
                <a:lnTo>
                  <a:pt x="275" y="237"/>
                </a:lnTo>
                <a:lnTo>
                  <a:pt x="262" y="249"/>
                </a:lnTo>
                <a:lnTo>
                  <a:pt x="250" y="263"/>
                </a:lnTo>
                <a:lnTo>
                  <a:pt x="239" y="277"/>
                </a:lnTo>
                <a:lnTo>
                  <a:pt x="227" y="292"/>
                </a:lnTo>
                <a:lnTo>
                  <a:pt x="217" y="308"/>
                </a:lnTo>
                <a:lnTo>
                  <a:pt x="208" y="324"/>
                </a:lnTo>
                <a:lnTo>
                  <a:pt x="198" y="341"/>
                </a:lnTo>
                <a:lnTo>
                  <a:pt x="191" y="358"/>
                </a:lnTo>
                <a:lnTo>
                  <a:pt x="184" y="376"/>
                </a:lnTo>
                <a:lnTo>
                  <a:pt x="176" y="395"/>
                </a:lnTo>
                <a:lnTo>
                  <a:pt x="171" y="413"/>
                </a:lnTo>
                <a:lnTo>
                  <a:pt x="166" y="432"/>
                </a:lnTo>
                <a:lnTo>
                  <a:pt x="161" y="452"/>
                </a:lnTo>
                <a:lnTo>
                  <a:pt x="158" y="472"/>
                </a:lnTo>
                <a:lnTo>
                  <a:pt x="156" y="492"/>
                </a:lnTo>
                <a:lnTo>
                  <a:pt x="155" y="513"/>
                </a:lnTo>
                <a:lnTo>
                  <a:pt x="155" y="533"/>
                </a:lnTo>
                <a:lnTo>
                  <a:pt x="155" y="560"/>
                </a:lnTo>
                <a:lnTo>
                  <a:pt x="158" y="587"/>
                </a:lnTo>
                <a:lnTo>
                  <a:pt x="161" y="613"/>
                </a:lnTo>
                <a:lnTo>
                  <a:pt x="168" y="639"/>
                </a:lnTo>
                <a:lnTo>
                  <a:pt x="174" y="663"/>
                </a:lnTo>
                <a:lnTo>
                  <a:pt x="184" y="688"/>
                </a:lnTo>
                <a:lnTo>
                  <a:pt x="193" y="711"/>
                </a:lnTo>
                <a:lnTo>
                  <a:pt x="206" y="734"/>
                </a:lnTo>
                <a:lnTo>
                  <a:pt x="219" y="757"/>
                </a:lnTo>
                <a:lnTo>
                  <a:pt x="233" y="777"/>
                </a:lnTo>
                <a:lnTo>
                  <a:pt x="249" y="797"/>
                </a:lnTo>
                <a:lnTo>
                  <a:pt x="266" y="815"/>
                </a:lnTo>
                <a:lnTo>
                  <a:pt x="285" y="833"/>
                </a:lnTo>
                <a:lnTo>
                  <a:pt x="305" y="849"/>
                </a:lnTo>
                <a:lnTo>
                  <a:pt x="327" y="864"/>
                </a:lnTo>
                <a:lnTo>
                  <a:pt x="350" y="878"/>
                </a:lnTo>
                <a:lnTo>
                  <a:pt x="374" y="890"/>
                </a:lnTo>
                <a:lnTo>
                  <a:pt x="399" y="901"/>
                </a:lnTo>
                <a:lnTo>
                  <a:pt x="424" y="909"/>
                </a:lnTo>
                <a:lnTo>
                  <a:pt x="451" y="917"/>
                </a:lnTo>
                <a:lnTo>
                  <a:pt x="478" y="922"/>
                </a:lnTo>
                <a:lnTo>
                  <a:pt x="507" y="926"/>
                </a:lnTo>
                <a:lnTo>
                  <a:pt x="535" y="930"/>
                </a:lnTo>
                <a:lnTo>
                  <a:pt x="565" y="930"/>
                </a:lnTo>
                <a:close/>
                <a:moveTo>
                  <a:pt x="565" y="83"/>
                </a:moveTo>
                <a:lnTo>
                  <a:pt x="565" y="0"/>
                </a:lnTo>
                <a:lnTo>
                  <a:pt x="577" y="2"/>
                </a:lnTo>
                <a:lnTo>
                  <a:pt x="591" y="4"/>
                </a:lnTo>
                <a:lnTo>
                  <a:pt x="610" y="5"/>
                </a:lnTo>
                <a:lnTo>
                  <a:pt x="633" y="5"/>
                </a:lnTo>
                <a:lnTo>
                  <a:pt x="654" y="5"/>
                </a:lnTo>
                <a:lnTo>
                  <a:pt x="673" y="4"/>
                </a:lnTo>
                <a:lnTo>
                  <a:pt x="690" y="2"/>
                </a:lnTo>
                <a:lnTo>
                  <a:pt x="703" y="0"/>
                </a:lnTo>
                <a:lnTo>
                  <a:pt x="703" y="83"/>
                </a:lnTo>
                <a:lnTo>
                  <a:pt x="746" y="84"/>
                </a:lnTo>
                <a:lnTo>
                  <a:pt x="787" y="87"/>
                </a:lnTo>
                <a:lnTo>
                  <a:pt x="828" y="91"/>
                </a:lnTo>
                <a:lnTo>
                  <a:pt x="866" y="97"/>
                </a:lnTo>
                <a:lnTo>
                  <a:pt x="903" y="106"/>
                </a:lnTo>
                <a:lnTo>
                  <a:pt x="938" y="116"/>
                </a:lnTo>
                <a:lnTo>
                  <a:pt x="956" y="121"/>
                </a:lnTo>
                <a:lnTo>
                  <a:pt x="973" y="127"/>
                </a:lnTo>
                <a:lnTo>
                  <a:pt x="989" y="135"/>
                </a:lnTo>
                <a:lnTo>
                  <a:pt x="1005" y="141"/>
                </a:lnTo>
                <a:lnTo>
                  <a:pt x="1035" y="156"/>
                </a:lnTo>
                <a:lnTo>
                  <a:pt x="1065" y="173"/>
                </a:lnTo>
                <a:lnTo>
                  <a:pt x="1079" y="181"/>
                </a:lnTo>
                <a:lnTo>
                  <a:pt x="1092" y="190"/>
                </a:lnTo>
                <a:lnTo>
                  <a:pt x="1105" y="199"/>
                </a:lnTo>
                <a:lnTo>
                  <a:pt x="1118" y="209"/>
                </a:lnTo>
                <a:lnTo>
                  <a:pt x="1130" y="220"/>
                </a:lnTo>
                <a:lnTo>
                  <a:pt x="1141" y="230"/>
                </a:lnTo>
                <a:lnTo>
                  <a:pt x="1152" y="241"/>
                </a:lnTo>
                <a:lnTo>
                  <a:pt x="1162" y="251"/>
                </a:lnTo>
                <a:lnTo>
                  <a:pt x="1173" y="263"/>
                </a:lnTo>
                <a:lnTo>
                  <a:pt x="1183" y="275"/>
                </a:lnTo>
                <a:lnTo>
                  <a:pt x="1191" y="286"/>
                </a:lnTo>
                <a:lnTo>
                  <a:pt x="1201" y="299"/>
                </a:lnTo>
                <a:lnTo>
                  <a:pt x="1215" y="326"/>
                </a:lnTo>
                <a:lnTo>
                  <a:pt x="1229" y="352"/>
                </a:lnTo>
                <a:lnTo>
                  <a:pt x="1235" y="366"/>
                </a:lnTo>
                <a:lnTo>
                  <a:pt x="1241" y="380"/>
                </a:lnTo>
                <a:lnTo>
                  <a:pt x="1246" y="395"/>
                </a:lnTo>
                <a:lnTo>
                  <a:pt x="1250" y="408"/>
                </a:lnTo>
                <a:lnTo>
                  <a:pt x="1255" y="423"/>
                </a:lnTo>
                <a:lnTo>
                  <a:pt x="1258" y="438"/>
                </a:lnTo>
                <a:lnTo>
                  <a:pt x="1261" y="453"/>
                </a:lnTo>
                <a:lnTo>
                  <a:pt x="1264" y="469"/>
                </a:lnTo>
                <a:lnTo>
                  <a:pt x="1265" y="485"/>
                </a:lnTo>
                <a:lnTo>
                  <a:pt x="1267" y="501"/>
                </a:lnTo>
                <a:lnTo>
                  <a:pt x="1268" y="517"/>
                </a:lnTo>
                <a:lnTo>
                  <a:pt x="1268" y="533"/>
                </a:lnTo>
                <a:lnTo>
                  <a:pt x="1267" y="556"/>
                </a:lnTo>
                <a:lnTo>
                  <a:pt x="1265" y="578"/>
                </a:lnTo>
                <a:lnTo>
                  <a:pt x="1263" y="602"/>
                </a:lnTo>
                <a:lnTo>
                  <a:pt x="1259" y="624"/>
                </a:lnTo>
                <a:lnTo>
                  <a:pt x="1253" y="645"/>
                </a:lnTo>
                <a:lnTo>
                  <a:pt x="1246" y="667"/>
                </a:lnTo>
                <a:lnTo>
                  <a:pt x="1239" y="689"/>
                </a:lnTo>
                <a:lnTo>
                  <a:pt x="1230" y="710"/>
                </a:lnTo>
                <a:lnTo>
                  <a:pt x="1221" y="730"/>
                </a:lnTo>
                <a:lnTo>
                  <a:pt x="1209" y="750"/>
                </a:lnTo>
                <a:lnTo>
                  <a:pt x="1196" y="769"/>
                </a:lnTo>
                <a:lnTo>
                  <a:pt x="1184" y="787"/>
                </a:lnTo>
                <a:lnTo>
                  <a:pt x="1169" y="805"/>
                </a:lnTo>
                <a:lnTo>
                  <a:pt x="1153" y="822"/>
                </a:lnTo>
                <a:lnTo>
                  <a:pt x="1137" y="839"/>
                </a:lnTo>
                <a:lnTo>
                  <a:pt x="1119" y="856"/>
                </a:lnTo>
                <a:lnTo>
                  <a:pt x="1100" y="871"/>
                </a:lnTo>
                <a:lnTo>
                  <a:pt x="1081" y="886"/>
                </a:lnTo>
                <a:lnTo>
                  <a:pt x="1060" y="899"/>
                </a:lnTo>
                <a:lnTo>
                  <a:pt x="1037" y="912"/>
                </a:lnTo>
                <a:lnTo>
                  <a:pt x="1015" y="923"/>
                </a:lnTo>
                <a:lnTo>
                  <a:pt x="991" y="934"/>
                </a:lnTo>
                <a:lnTo>
                  <a:pt x="965" y="945"/>
                </a:lnTo>
                <a:lnTo>
                  <a:pt x="940" y="953"/>
                </a:lnTo>
                <a:lnTo>
                  <a:pt x="912" y="961"/>
                </a:lnTo>
                <a:lnTo>
                  <a:pt x="885" y="968"/>
                </a:lnTo>
                <a:lnTo>
                  <a:pt x="856" y="974"/>
                </a:lnTo>
                <a:lnTo>
                  <a:pt x="828" y="978"/>
                </a:lnTo>
                <a:lnTo>
                  <a:pt x="798" y="983"/>
                </a:lnTo>
                <a:lnTo>
                  <a:pt x="767" y="985"/>
                </a:lnTo>
                <a:lnTo>
                  <a:pt x="735" y="987"/>
                </a:lnTo>
                <a:lnTo>
                  <a:pt x="703" y="987"/>
                </a:lnTo>
                <a:lnTo>
                  <a:pt x="703" y="1081"/>
                </a:lnTo>
                <a:lnTo>
                  <a:pt x="690" y="1078"/>
                </a:lnTo>
                <a:lnTo>
                  <a:pt x="674" y="1077"/>
                </a:lnTo>
                <a:lnTo>
                  <a:pt x="655" y="1076"/>
                </a:lnTo>
                <a:lnTo>
                  <a:pt x="633" y="1076"/>
                </a:lnTo>
                <a:lnTo>
                  <a:pt x="612" y="1076"/>
                </a:lnTo>
                <a:lnTo>
                  <a:pt x="592" y="1077"/>
                </a:lnTo>
                <a:lnTo>
                  <a:pt x="577" y="1078"/>
                </a:lnTo>
                <a:lnTo>
                  <a:pt x="565" y="1081"/>
                </a:lnTo>
                <a:lnTo>
                  <a:pt x="565" y="987"/>
                </a:lnTo>
                <a:lnTo>
                  <a:pt x="521" y="986"/>
                </a:lnTo>
                <a:lnTo>
                  <a:pt x="480" y="984"/>
                </a:lnTo>
                <a:lnTo>
                  <a:pt x="440" y="978"/>
                </a:lnTo>
                <a:lnTo>
                  <a:pt x="402" y="972"/>
                </a:lnTo>
                <a:lnTo>
                  <a:pt x="383" y="969"/>
                </a:lnTo>
                <a:lnTo>
                  <a:pt x="365" y="965"/>
                </a:lnTo>
                <a:lnTo>
                  <a:pt x="347" y="959"/>
                </a:lnTo>
                <a:lnTo>
                  <a:pt x="329" y="954"/>
                </a:lnTo>
                <a:lnTo>
                  <a:pt x="312" y="948"/>
                </a:lnTo>
                <a:lnTo>
                  <a:pt x="295" y="941"/>
                </a:lnTo>
                <a:lnTo>
                  <a:pt x="279" y="935"/>
                </a:lnTo>
                <a:lnTo>
                  <a:pt x="262" y="928"/>
                </a:lnTo>
                <a:lnTo>
                  <a:pt x="231" y="912"/>
                </a:lnTo>
                <a:lnTo>
                  <a:pt x="203" y="895"/>
                </a:lnTo>
                <a:lnTo>
                  <a:pt x="189" y="886"/>
                </a:lnTo>
                <a:lnTo>
                  <a:pt x="175" y="877"/>
                </a:lnTo>
                <a:lnTo>
                  <a:pt x="162" y="867"/>
                </a:lnTo>
                <a:lnTo>
                  <a:pt x="150" y="856"/>
                </a:lnTo>
                <a:lnTo>
                  <a:pt x="138" y="846"/>
                </a:lnTo>
                <a:lnTo>
                  <a:pt x="126" y="835"/>
                </a:lnTo>
                <a:lnTo>
                  <a:pt x="116" y="825"/>
                </a:lnTo>
                <a:lnTo>
                  <a:pt x="105" y="813"/>
                </a:lnTo>
                <a:lnTo>
                  <a:pt x="95" y="801"/>
                </a:lnTo>
                <a:lnTo>
                  <a:pt x="85" y="788"/>
                </a:lnTo>
                <a:lnTo>
                  <a:pt x="76" y="777"/>
                </a:lnTo>
                <a:lnTo>
                  <a:pt x="67" y="764"/>
                </a:lnTo>
                <a:lnTo>
                  <a:pt x="59" y="750"/>
                </a:lnTo>
                <a:lnTo>
                  <a:pt x="51" y="738"/>
                </a:lnTo>
                <a:lnTo>
                  <a:pt x="44" y="724"/>
                </a:lnTo>
                <a:lnTo>
                  <a:pt x="37" y="710"/>
                </a:lnTo>
                <a:lnTo>
                  <a:pt x="32" y="696"/>
                </a:lnTo>
                <a:lnTo>
                  <a:pt x="26" y="682"/>
                </a:lnTo>
                <a:lnTo>
                  <a:pt x="21" y="669"/>
                </a:lnTo>
                <a:lnTo>
                  <a:pt x="17" y="654"/>
                </a:lnTo>
                <a:lnTo>
                  <a:pt x="13" y="640"/>
                </a:lnTo>
                <a:lnTo>
                  <a:pt x="10" y="625"/>
                </a:lnTo>
                <a:lnTo>
                  <a:pt x="7" y="610"/>
                </a:lnTo>
                <a:lnTo>
                  <a:pt x="5" y="595"/>
                </a:lnTo>
                <a:lnTo>
                  <a:pt x="1" y="565"/>
                </a:lnTo>
                <a:lnTo>
                  <a:pt x="0" y="533"/>
                </a:lnTo>
                <a:lnTo>
                  <a:pt x="1" y="501"/>
                </a:lnTo>
                <a:lnTo>
                  <a:pt x="5" y="469"/>
                </a:lnTo>
                <a:lnTo>
                  <a:pt x="7" y="454"/>
                </a:lnTo>
                <a:lnTo>
                  <a:pt x="10" y="439"/>
                </a:lnTo>
                <a:lnTo>
                  <a:pt x="13" y="424"/>
                </a:lnTo>
                <a:lnTo>
                  <a:pt x="16" y="410"/>
                </a:lnTo>
                <a:lnTo>
                  <a:pt x="21" y="395"/>
                </a:lnTo>
                <a:lnTo>
                  <a:pt x="26" y="381"/>
                </a:lnTo>
                <a:lnTo>
                  <a:pt x="31" y="367"/>
                </a:lnTo>
                <a:lnTo>
                  <a:pt x="37" y="353"/>
                </a:lnTo>
                <a:lnTo>
                  <a:pt x="44" y="339"/>
                </a:lnTo>
                <a:lnTo>
                  <a:pt x="50" y="327"/>
                </a:lnTo>
                <a:lnTo>
                  <a:pt x="57" y="313"/>
                </a:lnTo>
                <a:lnTo>
                  <a:pt x="66" y="300"/>
                </a:lnTo>
                <a:lnTo>
                  <a:pt x="74" y="287"/>
                </a:lnTo>
                <a:lnTo>
                  <a:pt x="84" y="276"/>
                </a:lnTo>
                <a:lnTo>
                  <a:pt x="94" y="264"/>
                </a:lnTo>
                <a:lnTo>
                  <a:pt x="103" y="252"/>
                </a:lnTo>
                <a:lnTo>
                  <a:pt x="114" y="241"/>
                </a:lnTo>
                <a:lnTo>
                  <a:pt x="124" y="230"/>
                </a:lnTo>
                <a:lnTo>
                  <a:pt x="136" y="220"/>
                </a:lnTo>
                <a:lnTo>
                  <a:pt x="148" y="210"/>
                </a:lnTo>
                <a:lnTo>
                  <a:pt x="160" y="200"/>
                </a:lnTo>
                <a:lnTo>
                  <a:pt x="173" y="191"/>
                </a:lnTo>
                <a:lnTo>
                  <a:pt x="187" y="181"/>
                </a:lnTo>
                <a:lnTo>
                  <a:pt x="201" y="173"/>
                </a:lnTo>
                <a:lnTo>
                  <a:pt x="229" y="157"/>
                </a:lnTo>
                <a:lnTo>
                  <a:pt x="260" y="141"/>
                </a:lnTo>
                <a:lnTo>
                  <a:pt x="276" y="135"/>
                </a:lnTo>
                <a:lnTo>
                  <a:pt x="293" y="127"/>
                </a:lnTo>
                <a:lnTo>
                  <a:pt x="310" y="121"/>
                </a:lnTo>
                <a:lnTo>
                  <a:pt x="327" y="116"/>
                </a:lnTo>
                <a:lnTo>
                  <a:pt x="363" y="106"/>
                </a:lnTo>
                <a:lnTo>
                  <a:pt x="400" y="97"/>
                </a:lnTo>
                <a:lnTo>
                  <a:pt x="439" y="91"/>
                </a:lnTo>
                <a:lnTo>
                  <a:pt x="479" y="87"/>
                </a:lnTo>
                <a:lnTo>
                  <a:pt x="521" y="84"/>
                </a:lnTo>
                <a:lnTo>
                  <a:pt x="565" y="83"/>
                </a:lnTo>
                <a:close/>
                <a:moveTo>
                  <a:pt x="1113" y="533"/>
                </a:moveTo>
                <a:lnTo>
                  <a:pt x="1113" y="513"/>
                </a:lnTo>
                <a:lnTo>
                  <a:pt x="1112" y="493"/>
                </a:lnTo>
                <a:lnTo>
                  <a:pt x="1109" y="473"/>
                </a:lnTo>
                <a:lnTo>
                  <a:pt x="1106" y="454"/>
                </a:lnTo>
                <a:lnTo>
                  <a:pt x="1102" y="435"/>
                </a:lnTo>
                <a:lnTo>
                  <a:pt x="1098" y="417"/>
                </a:lnTo>
                <a:lnTo>
                  <a:pt x="1092" y="399"/>
                </a:lnTo>
                <a:lnTo>
                  <a:pt x="1086" y="381"/>
                </a:lnTo>
                <a:lnTo>
                  <a:pt x="1079" y="363"/>
                </a:lnTo>
                <a:lnTo>
                  <a:pt x="1070" y="346"/>
                </a:lnTo>
                <a:lnTo>
                  <a:pt x="1062" y="329"/>
                </a:lnTo>
                <a:lnTo>
                  <a:pt x="1052" y="313"/>
                </a:lnTo>
                <a:lnTo>
                  <a:pt x="1042" y="298"/>
                </a:lnTo>
                <a:lnTo>
                  <a:pt x="1031" y="282"/>
                </a:lnTo>
                <a:lnTo>
                  <a:pt x="1018" y="268"/>
                </a:lnTo>
                <a:lnTo>
                  <a:pt x="1006" y="255"/>
                </a:lnTo>
                <a:lnTo>
                  <a:pt x="993" y="241"/>
                </a:lnTo>
                <a:lnTo>
                  <a:pt x="979" y="228"/>
                </a:lnTo>
                <a:lnTo>
                  <a:pt x="964" y="216"/>
                </a:lnTo>
                <a:lnTo>
                  <a:pt x="948" y="205"/>
                </a:lnTo>
                <a:lnTo>
                  <a:pt x="931" y="194"/>
                </a:lnTo>
                <a:lnTo>
                  <a:pt x="913" y="185"/>
                </a:lnTo>
                <a:lnTo>
                  <a:pt x="895" y="175"/>
                </a:lnTo>
                <a:lnTo>
                  <a:pt x="876" y="166"/>
                </a:lnTo>
                <a:lnTo>
                  <a:pt x="856" y="159"/>
                </a:lnTo>
                <a:lnTo>
                  <a:pt x="837" y="153"/>
                </a:lnTo>
                <a:lnTo>
                  <a:pt x="816" y="147"/>
                </a:lnTo>
                <a:lnTo>
                  <a:pt x="795" y="143"/>
                </a:lnTo>
                <a:lnTo>
                  <a:pt x="773" y="140"/>
                </a:lnTo>
                <a:lnTo>
                  <a:pt x="750" y="137"/>
                </a:lnTo>
                <a:lnTo>
                  <a:pt x="727" y="136"/>
                </a:lnTo>
                <a:lnTo>
                  <a:pt x="703" y="136"/>
                </a:lnTo>
                <a:lnTo>
                  <a:pt x="703" y="930"/>
                </a:lnTo>
                <a:lnTo>
                  <a:pt x="732" y="930"/>
                </a:lnTo>
                <a:lnTo>
                  <a:pt x="761" y="926"/>
                </a:lnTo>
                <a:lnTo>
                  <a:pt x="790" y="923"/>
                </a:lnTo>
                <a:lnTo>
                  <a:pt x="817" y="917"/>
                </a:lnTo>
                <a:lnTo>
                  <a:pt x="844" y="909"/>
                </a:lnTo>
                <a:lnTo>
                  <a:pt x="869" y="901"/>
                </a:lnTo>
                <a:lnTo>
                  <a:pt x="893" y="890"/>
                </a:lnTo>
                <a:lnTo>
                  <a:pt x="918" y="878"/>
                </a:lnTo>
                <a:lnTo>
                  <a:pt x="940" y="864"/>
                </a:lnTo>
                <a:lnTo>
                  <a:pt x="961" y="849"/>
                </a:lnTo>
                <a:lnTo>
                  <a:pt x="980" y="833"/>
                </a:lnTo>
                <a:lnTo>
                  <a:pt x="999" y="816"/>
                </a:lnTo>
                <a:lnTo>
                  <a:pt x="1016" y="797"/>
                </a:lnTo>
                <a:lnTo>
                  <a:pt x="1033" y="778"/>
                </a:lnTo>
                <a:lnTo>
                  <a:pt x="1048" y="757"/>
                </a:lnTo>
                <a:lnTo>
                  <a:pt x="1062" y="734"/>
                </a:lnTo>
                <a:lnTo>
                  <a:pt x="1073" y="712"/>
                </a:lnTo>
                <a:lnTo>
                  <a:pt x="1084" y="688"/>
                </a:lnTo>
                <a:lnTo>
                  <a:pt x="1092" y="664"/>
                </a:lnTo>
                <a:lnTo>
                  <a:pt x="1100" y="639"/>
                </a:lnTo>
                <a:lnTo>
                  <a:pt x="1106" y="613"/>
                </a:lnTo>
                <a:lnTo>
                  <a:pt x="1109" y="587"/>
                </a:lnTo>
                <a:lnTo>
                  <a:pt x="1112" y="560"/>
                </a:lnTo>
                <a:lnTo>
                  <a:pt x="1113" y="5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1" name="Freeform 20"/>
          <p:cNvSpPr>
            <a:spLocks/>
          </p:cNvSpPr>
          <p:nvPr/>
        </p:nvSpPr>
        <p:spPr bwMode="auto">
          <a:xfrm>
            <a:off x="1299036" y="735015"/>
            <a:ext cx="82884" cy="92075"/>
          </a:xfrm>
          <a:custGeom>
            <a:avLst/>
            <a:gdLst>
              <a:gd name="T0" fmla="*/ 139 w 942"/>
              <a:gd name="T1" fmla="*/ 826 h 1081"/>
              <a:gd name="T2" fmla="*/ 156 w 942"/>
              <a:gd name="T3" fmla="*/ 826 h 1081"/>
              <a:gd name="T4" fmla="*/ 873 w 942"/>
              <a:gd name="T5" fmla="*/ 0 h 1081"/>
              <a:gd name="T6" fmla="*/ 942 w 942"/>
              <a:gd name="T7" fmla="*/ 0 h 1081"/>
              <a:gd name="T8" fmla="*/ 942 w 942"/>
              <a:gd name="T9" fmla="*/ 1081 h 1081"/>
              <a:gd name="T10" fmla="*/ 921 w 942"/>
              <a:gd name="T11" fmla="*/ 1078 h 1081"/>
              <a:gd name="T12" fmla="*/ 903 w 942"/>
              <a:gd name="T13" fmla="*/ 1077 h 1081"/>
              <a:gd name="T14" fmla="*/ 888 w 942"/>
              <a:gd name="T15" fmla="*/ 1076 h 1081"/>
              <a:gd name="T16" fmla="*/ 873 w 942"/>
              <a:gd name="T17" fmla="*/ 1076 h 1081"/>
              <a:gd name="T18" fmla="*/ 859 w 942"/>
              <a:gd name="T19" fmla="*/ 1076 h 1081"/>
              <a:gd name="T20" fmla="*/ 843 w 942"/>
              <a:gd name="T21" fmla="*/ 1077 h 1081"/>
              <a:gd name="T22" fmla="*/ 824 w 942"/>
              <a:gd name="T23" fmla="*/ 1078 h 1081"/>
              <a:gd name="T24" fmla="*/ 803 w 942"/>
              <a:gd name="T25" fmla="*/ 1081 h 1081"/>
              <a:gd name="T26" fmla="*/ 803 w 942"/>
              <a:gd name="T27" fmla="*/ 218 h 1081"/>
              <a:gd name="T28" fmla="*/ 786 w 942"/>
              <a:gd name="T29" fmla="*/ 218 h 1081"/>
              <a:gd name="T30" fmla="*/ 130 w 942"/>
              <a:gd name="T31" fmla="*/ 985 h 1081"/>
              <a:gd name="T32" fmla="*/ 106 w 942"/>
              <a:gd name="T33" fmla="*/ 1011 h 1081"/>
              <a:gd name="T34" fmla="*/ 83 w 942"/>
              <a:gd name="T35" fmla="*/ 1037 h 1081"/>
              <a:gd name="T36" fmla="*/ 64 w 942"/>
              <a:gd name="T37" fmla="*/ 1060 h 1081"/>
              <a:gd name="T38" fmla="*/ 49 w 942"/>
              <a:gd name="T39" fmla="*/ 1081 h 1081"/>
              <a:gd name="T40" fmla="*/ 0 w 942"/>
              <a:gd name="T41" fmla="*/ 1081 h 1081"/>
              <a:gd name="T42" fmla="*/ 0 w 942"/>
              <a:gd name="T43" fmla="*/ 0 h 1081"/>
              <a:gd name="T44" fmla="*/ 10 w 942"/>
              <a:gd name="T45" fmla="*/ 2 h 1081"/>
              <a:gd name="T46" fmla="*/ 25 w 942"/>
              <a:gd name="T47" fmla="*/ 4 h 1081"/>
              <a:gd name="T48" fmla="*/ 45 w 942"/>
              <a:gd name="T49" fmla="*/ 5 h 1081"/>
              <a:gd name="T50" fmla="*/ 69 w 942"/>
              <a:gd name="T51" fmla="*/ 5 h 1081"/>
              <a:gd name="T52" fmla="*/ 139 w 942"/>
              <a:gd name="T53" fmla="*/ 0 h 1081"/>
              <a:gd name="T54" fmla="*/ 139 w 942"/>
              <a:gd name="T55" fmla="*/ 826 h 10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42" h="1081">
                <a:moveTo>
                  <a:pt x="139" y="826"/>
                </a:moveTo>
                <a:lnTo>
                  <a:pt x="156" y="826"/>
                </a:lnTo>
                <a:lnTo>
                  <a:pt x="873" y="0"/>
                </a:lnTo>
                <a:lnTo>
                  <a:pt x="942" y="0"/>
                </a:lnTo>
                <a:lnTo>
                  <a:pt x="942" y="1081"/>
                </a:lnTo>
                <a:lnTo>
                  <a:pt x="921" y="1078"/>
                </a:lnTo>
                <a:lnTo>
                  <a:pt x="903" y="1077"/>
                </a:lnTo>
                <a:lnTo>
                  <a:pt x="888" y="1076"/>
                </a:lnTo>
                <a:lnTo>
                  <a:pt x="873" y="1076"/>
                </a:lnTo>
                <a:lnTo>
                  <a:pt x="859" y="1076"/>
                </a:lnTo>
                <a:lnTo>
                  <a:pt x="843" y="1077"/>
                </a:lnTo>
                <a:lnTo>
                  <a:pt x="824" y="1078"/>
                </a:lnTo>
                <a:lnTo>
                  <a:pt x="803" y="1081"/>
                </a:lnTo>
                <a:lnTo>
                  <a:pt x="803" y="218"/>
                </a:lnTo>
                <a:lnTo>
                  <a:pt x="786" y="218"/>
                </a:lnTo>
                <a:lnTo>
                  <a:pt x="130" y="985"/>
                </a:lnTo>
                <a:lnTo>
                  <a:pt x="106" y="1011"/>
                </a:lnTo>
                <a:lnTo>
                  <a:pt x="83" y="1037"/>
                </a:lnTo>
                <a:lnTo>
                  <a:pt x="64" y="1060"/>
                </a:lnTo>
                <a:lnTo>
                  <a:pt x="49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5" y="4"/>
                </a:lnTo>
                <a:lnTo>
                  <a:pt x="45" y="5"/>
                </a:lnTo>
                <a:lnTo>
                  <a:pt x="69" y="5"/>
                </a:lnTo>
                <a:lnTo>
                  <a:pt x="139" y="0"/>
                </a:lnTo>
                <a:lnTo>
                  <a:pt x="139" y="82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2" name="Freeform 21"/>
          <p:cNvSpPr>
            <a:spLocks/>
          </p:cNvSpPr>
          <p:nvPr/>
        </p:nvSpPr>
        <p:spPr bwMode="auto">
          <a:xfrm>
            <a:off x="1195432" y="735015"/>
            <a:ext cx="89259" cy="92075"/>
          </a:xfrm>
          <a:custGeom>
            <a:avLst/>
            <a:gdLst>
              <a:gd name="T0" fmla="*/ 251 w 1000"/>
              <a:gd name="T1" fmla="*/ 523 h 1081"/>
              <a:gd name="T2" fmla="*/ 277 w 1000"/>
              <a:gd name="T3" fmla="*/ 466 h 1081"/>
              <a:gd name="T4" fmla="*/ 302 w 1000"/>
              <a:gd name="T5" fmla="*/ 407 h 1081"/>
              <a:gd name="T6" fmla="*/ 329 w 1000"/>
              <a:gd name="T7" fmla="*/ 346 h 1081"/>
              <a:gd name="T8" fmla="*/ 366 w 1000"/>
              <a:gd name="T9" fmla="*/ 260 h 1081"/>
              <a:gd name="T10" fmla="*/ 405 w 1000"/>
              <a:gd name="T11" fmla="*/ 164 h 1081"/>
              <a:gd name="T12" fmla="*/ 437 w 1000"/>
              <a:gd name="T13" fmla="*/ 86 h 1081"/>
              <a:gd name="T14" fmla="*/ 460 w 1000"/>
              <a:gd name="T15" fmla="*/ 24 h 1081"/>
              <a:gd name="T16" fmla="*/ 543 w 1000"/>
              <a:gd name="T17" fmla="*/ 0 h 1081"/>
              <a:gd name="T18" fmla="*/ 863 w 1000"/>
              <a:gd name="T19" fmla="*/ 773 h 1081"/>
              <a:gd name="T20" fmla="*/ 912 w 1000"/>
              <a:gd name="T21" fmla="*/ 888 h 1081"/>
              <a:gd name="T22" fmla="*/ 952 w 1000"/>
              <a:gd name="T23" fmla="*/ 977 h 1081"/>
              <a:gd name="T24" fmla="*/ 980 w 1000"/>
              <a:gd name="T25" fmla="*/ 1042 h 1081"/>
              <a:gd name="T26" fmla="*/ 1000 w 1000"/>
              <a:gd name="T27" fmla="*/ 1081 h 1081"/>
              <a:gd name="T28" fmla="*/ 950 w 1000"/>
              <a:gd name="T29" fmla="*/ 1077 h 1081"/>
              <a:gd name="T30" fmla="*/ 944 w 1000"/>
              <a:gd name="T31" fmla="*/ 1076 h 1081"/>
              <a:gd name="T32" fmla="*/ 897 w 1000"/>
              <a:gd name="T33" fmla="*/ 1077 h 1081"/>
              <a:gd name="T34" fmla="*/ 846 w 1000"/>
              <a:gd name="T35" fmla="*/ 1081 h 1081"/>
              <a:gd name="T36" fmla="*/ 667 w 1000"/>
              <a:gd name="T37" fmla="*/ 624 h 1081"/>
              <a:gd name="T38" fmla="*/ 490 w 1000"/>
              <a:gd name="T39" fmla="*/ 173 h 1081"/>
              <a:gd name="T40" fmla="*/ 472 w 1000"/>
              <a:gd name="T41" fmla="*/ 182 h 1081"/>
              <a:gd name="T42" fmla="*/ 444 w 1000"/>
              <a:gd name="T43" fmla="*/ 244 h 1081"/>
              <a:gd name="T44" fmla="*/ 409 w 1000"/>
              <a:gd name="T45" fmla="*/ 327 h 1081"/>
              <a:gd name="T46" fmla="*/ 385 w 1000"/>
              <a:gd name="T47" fmla="*/ 383 h 1081"/>
              <a:gd name="T48" fmla="*/ 361 w 1000"/>
              <a:gd name="T49" fmla="*/ 439 h 1081"/>
              <a:gd name="T50" fmla="*/ 338 w 1000"/>
              <a:gd name="T51" fmla="*/ 492 h 1081"/>
              <a:gd name="T52" fmla="*/ 312 w 1000"/>
              <a:gd name="T53" fmla="*/ 554 h 1081"/>
              <a:gd name="T54" fmla="*/ 283 w 1000"/>
              <a:gd name="T55" fmla="*/ 625 h 1081"/>
              <a:gd name="T56" fmla="*/ 254 w 1000"/>
              <a:gd name="T57" fmla="*/ 697 h 1081"/>
              <a:gd name="T58" fmla="*/ 226 w 1000"/>
              <a:gd name="T59" fmla="*/ 769 h 1081"/>
              <a:gd name="T60" fmla="*/ 199 w 1000"/>
              <a:gd name="T61" fmla="*/ 842 h 1081"/>
              <a:gd name="T62" fmla="*/ 174 w 1000"/>
              <a:gd name="T63" fmla="*/ 912 h 1081"/>
              <a:gd name="T64" fmla="*/ 150 w 1000"/>
              <a:gd name="T65" fmla="*/ 980 h 1081"/>
              <a:gd name="T66" fmla="*/ 126 w 1000"/>
              <a:gd name="T67" fmla="*/ 1047 h 1081"/>
              <a:gd name="T68" fmla="*/ 84 w 1000"/>
              <a:gd name="T69" fmla="*/ 1077 h 1081"/>
              <a:gd name="T70" fmla="*/ 39 w 1000"/>
              <a:gd name="T71" fmla="*/ 1077 h 1081"/>
              <a:gd name="T72" fmla="*/ 0 w 1000"/>
              <a:gd name="T73" fmla="*/ 1081 h 1081"/>
              <a:gd name="T74" fmla="*/ 145 w 1000"/>
              <a:gd name="T75" fmla="*/ 763 h 1081"/>
              <a:gd name="T76" fmla="*/ 172 w 1000"/>
              <a:gd name="T77" fmla="*/ 705 h 1081"/>
              <a:gd name="T78" fmla="*/ 198 w 1000"/>
              <a:gd name="T79" fmla="*/ 644 h 1081"/>
              <a:gd name="T80" fmla="*/ 226 w 1000"/>
              <a:gd name="T81" fmla="*/ 583 h 108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1000" h="1081">
                <a:moveTo>
                  <a:pt x="240" y="551"/>
                </a:moveTo>
                <a:lnTo>
                  <a:pt x="251" y="523"/>
                </a:lnTo>
                <a:lnTo>
                  <a:pt x="264" y="496"/>
                </a:lnTo>
                <a:lnTo>
                  <a:pt x="277" y="466"/>
                </a:lnTo>
                <a:lnTo>
                  <a:pt x="289" y="437"/>
                </a:lnTo>
                <a:lnTo>
                  <a:pt x="302" y="407"/>
                </a:lnTo>
                <a:lnTo>
                  <a:pt x="316" y="377"/>
                </a:lnTo>
                <a:lnTo>
                  <a:pt x="329" y="346"/>
                </a:lnTo>
                <a:lnTo>
                  <a:pt x="342" y="314"/>
                </a:lnTo>
                <a:lnTo>
                  <a:pt x="366" y="260"/>
                </a:lnTo>
                <a:lnTo>
                  <a:pt x="386" y="210"/>
                </a:lnTo>
                <a:lnTo>
                  <a:pt x="405" y="164"/>
                </a:lnTo>
                <a:lnTo>
                  <a:pt x="422" y="123"/>
                </a:lnTo>
                <a:lnTo>
                  <a:pt x="437" y="86"/>
                </a:lnTo>
                <a:lnTo>
                  <a:pt x="449" y="53"/>
                </a:lnTo>
                <a:lnTo>
                  <a:pt x="460" y="24"/>
                </a:lnTo>
                <a:lnTo>
                  <a:pt x="468" y="0"/>
                </a:lnTo>
                <a:lnTo>
                  <a:pt x="543" y="0"/>
                </a:lnTo>
                <a:lnTo>
                  <a:pt x="669" y="310"/>
                </a:lnTo>
                <a:lnTo>
                  <a:pt x="863" y="773"/>
                </a:lnTo>
                <a:lnTo>
                  <a:pt x="889" y="833"/>
                </a:lnTo>
                <a:lnTo>
                  <a:pt x="912" y="888"/>
                </a:lnTo>
                <a:lnTo>
                  <a:pt x="933" y="936"/>
                </a:lnTo>
                <a:lnTo>
                  <a:pt x="952" y="977"/>
                </a:lnTo>
                <a:lnTo>
                  <a:pt x="967" y="1012"/>
                </a:lnTo>
                <a:lnTo>
                  <a:pt x="980" y="1042"/>
                </a:lnTo>
                <a:lnTo>
                  <a:pt x="992" y="1064"/>
                </a:lnTo>
                <a:lnTo>
                  <a:pt x="1000" y="1081"/>
                </a:lnTo>
                <a:lnTo>
                  <a:pt x="967" y="1077"/>
                </a:lnTo>
                <a:lnTo>
                  <a:pt x="950" y="1077"/>
                </a:lnTo>
                <a:lnTo>
                  <a:pt x="947" y="1076"/>
                </a:lnTo>
                <a:lnTo>
                  <a:pt x="944" y="1076"/>
                </a:lnTo>
                <a:lnTo>
                  <a:pt x="924" y="1076"/>
                </a:lnTo>
                <a:lnTo>
                  <a:pt x="897" y="1077"/>
                </a:lnTo>
                <a:lnTo>
                  <a:pt x="876" y="1078"/>
                </a:lnTo>
                <a:lnTo>
                  <a:pt x="846" y="1081"/>
                </a:lnTo>
                <a:lnTo>
                  <a:pt x="785" y="928"/>
                </a:lnTo>
                <a:lnTo>
                  <a:pt x="667" y="624"/>
                </a:lnTo>
                <a:lnTo>
                  <a:pt x="556" y="344"/>
                </a:lnTo>
                <a:lnTo>
                  <a:pt x="490" y="173"/>
                </a:lnTo>
                <a:lnTo>
                  <a:pt x="475" y="174"/>
                </a:lnTo>
                <a:lnTo>
                  <a:pt x="472" y="182"/>
                </a:lnTo>
                <a:lnTo>
                  <a:pt x="461" y="206"/>
                </a:lnTo>
                <a:lnTo>
                  <a:pt x="444" y="244"/>
                </a:lnTo>
                <a:lnTo>
                  <a:pt x="421" y="298"/>
                </a:lnTo>
                <a:lnTo>
                  <a:pt x="409" y="327"/>
                </a:lnTo>
                <a:lnTo>
                  <a:pt x="396" y="355"/>
                </a:lnTo>
                <a:lnTo>
                  <a:pt x="385" y="383"/>
                </a:lnTo>
                <a:lnTo>
                  <a:pt x="373" y="411"/>
                </a:lnTo>
                <a:lnTo>
                  <a:pt x="361" y="439"/>
                </a:lnTo>
                <a:lnTo>
                  <a:pt x="349" y="466"/>
                </a:lnTo>
                <a:lnTo>
                  <a:pt x="338" y="492"/>
                </a:lnTo>
                <a:lnTo>
                  <a:pt x="326" y="519"/>
                </a:lnTo>
                <a:lnTo>
                  <a:pt x="312" y="554"/>
                </a:lnTo>
                <a:lnTo>
                  <a:pt x="298" y="590"/>
                </a:lnTo>
                <a:lnTo>
                  <a:pt x="283" y="625"/>
                </a:lnTo>
                <a:lnTo>
                  <a:pt x="268" y="661"/>
                </a:lnTo>
                <a:lnTo>
                  <a:pt x="254" y="697"/>
                </a:lnTo>
                <a:lnTo>
                  <a:pt x="241" y="733"/>
                </a:lnTo>
                <a:lnTo>
                  <a:pt x="226" y="769"/>
                </a:lnTo>
                <a:lnTo>
                  <a:pt x="212" y="807"/>
                </a:lnTo>
                <a:lnTo>
                  <a:pt x="199" y="842"/>
                </a:lnTo>
                <a:lnTo>
                  <a:pt x="187" y="877"/>
                </a:lnTo>
                <a:lnTo>
                  <a:pt x="174" y="912"/>
                </a:lnTo>
                <a:lnTo>
                  <a:pt x="161" y="946"/>
                </a:lnTo>
                <a:lnTo>
                  <a:pt x="150" y="980"/>
                </a:lnTo>
                <a:lnTo>
                  <a:pt x="138" y="1014"/>
                </a:lnTo>
                <a:lnTo>
                  <a:pt x="126" y="1047"/>
                </a:lnTo>
                <a:lnTo>
                  <a:pt x="116" y="1081"/>
                </a:lnTo>
                <a:lnTo>
                  <a:pt x="84" y="1077"/>
                </a:lnTo>
                <a:lnTo>
                  <a:pt x="56" y="1076"/>
                </a:lnTo>
                <a:lnTo>
                  <a:pt x="39" y="1077"/>
                </a:lnTo>
                <a:lnTo>
                  <a:pt x="22" y="1078"/>
                </a:lnTo>
                <a:lnTo>
                  <a:pt x="0" y="1081"/>
                </a:lnTo>
                <a:lnTo>
                  <a:pt x="133" y="792"/>
                </a:lnTo>
                <a:lnTo>
                  <a:pt x="145" y="763"/>
                </a:lnTo>
                <a:lnTo>
                  <a:pt x="159" y="734"/>
                </a:lnTo>
                <a:lnTo>
                  <a:pt x="172" y="705"/>
                </a:lnTo>
                <a:lnTo>
                  <a:pt x="185" y="675"/>
                </a:lnTo>
                <a:lnTo>
                  <a:pt x="198" y="644"/>
                </a:lnTo>
                <a:lnTo>
                  <a:pt x="212" y="613"/>
                </a:lnTo>
                <a:lnTo>
                  <a:pt x="226" y="583"/>
                </a:lnTo>
                <a:lnTo>
                  <a:pt x="240" y="55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3" name="Freeform 22"/>
          <p:cNvSpPr>
            <a:spLocks noEditPoints="1"/>
          </p:cNvSpPr>
          <p:nvPr/>
        </p:nvSpPr>
        <p:spPr bwMode="auto">
          <a:xfrm>
            <a:off x="1104580" y="731840"/>
            <a:ext cx="89259" cy="96837"/>
          </a:xfrm>
          <a:custGeom>
            <a:avLst/>
            <a:gdLst>
              <a:gd name="T0" fmla="*/ 0 w 1001"/>
              <a:gd name="T1" fmla="*/ 1103 h 1103"/>
              <a:gd name="T2" fmla="*/ 492 w 1001"/>
              <a:gd name="T3" fmla="*/ 0 h 1103"/>
              <a:gd name="T4" fmla="*/ 528 w 1001"/>
              <a:gd name="T5" fmla="*/ 0 h 1103"/>
              <a:gd name="T6" fmla="*/ 1001 w 1001"/>
              <a:gd name="T7" fmla="*/ 1103 h 1103"/>
              <a:gd name="T8" fmla="*/ 966 w 1001"/>
              <a:gd name="T9" fmla="*/ 1100 h 1103"/>
              <a:gd name="T10" fmla="*/ 957 w 1001"/>
              <a:gd name="T11" fmla="*/ 1100 h 1103"/>
              <a:gd name="T12" fmla="*/ 952 w 1001"/>
              <a:gd name="T13" fmla="*/ 1100 h 1103"/>
              <a:gd name="T14" fmla="*/ 945 w 1001"/>
              <a:gd name="T15" fmla="*/ 1099 h 1103"/>
              <a:gd name="T16" fmla="*/ 918 w 1001"/>
              <a:gd name="T17" fmla="*/ 1098 h 1103"/>
              <a:gd name="T18" fmla="*/ 893 w 1001"/>
              <a:gd name="T19" fmla="*/ 1098 h 1103"/>
              <a:gd name="T20" fmla="*/ 871 w 1001"/>
              <a:gd name="T21" fmla="*/ 1099 h 1103"/>
              <a:gd name="T22" fmla="*/ 836 w 1001"/>
              <a:gd name="T23" fmla="*/ 1103 h 1103"/>
              <a:gd name="T24" fmla="*/ 819 w 1001"/>
              <a:gd name="T25" fmla="*/ 1057 h 1103"/>
              <a:gd name="T26" fmla="*/ 805 w 1001"/>
              <a:gd name="T27" fmla="*/ 1016 h 1103"/>
              <a:gd name="T28" fmla="*/ 793 w 1001"/>
              <a:gd name="T29" fmla="*/ 983 h 1103"/>
              <a:gd name="T30" fmla="*/ 784 w 1001"/>
              <a:gd name="T31" fmla="*/ 957 h 1103"/>
              <a:gd name="T32" fmla="*/ 777 w 1001"/>
              <a:gd name="T33" fmla="*/ 940 h 1103"/>
              <a:gd name="T34" fmla="*/ 769 w 1001"/>
              <a:gd name="T35" fmla="*/ 922 h 1103"/>
              <a:gd name="T36" fmla="*/ 762 w 1001"/>
              <a:gd name="T37" fmla="*/ 902 h 1103"/>
              <a:gd name="T38" fmla="*/ 753 w 1001"/>
              <a:gd name="T39" fmla="*/ 879 h 1103"/>
              <a:gd name="T40" fmla="*/ 744 w 1001"/>
              <a:gd name="T41" fmla="*/ 855 h 1103"/>
              <a:gd name="T42" fmla="*/ 734 w 1001"/>
              <a:gd name="T43" fmla="*/ 831 h 1103"/>
              <a:gd name="T44" fmla="*/ 725 w 1001"/>
              <a:gd name="T45" fmla="*/ 805 h 1103"/>
              <a:gd name="T46" fmla="*/ 714 w 1001"/>
              <a:gd name="T47" fmla="*/ 780 h 1103"/>
              <a:gd name="T48" fmla="*/ 703 w 1001"/>
              <a:gd name="T49" fmla="*/ 754 h 1103"/>
              <a:gd name="T50" fmla="*/ 693 w 1001"/>
              <a:gd name="T51" fmla="*/ 729 h 1103"/>
              <a:gd name="T52" fmla="*/ 681 w 1001"/>
              <a:gd name="T53" fmla="*/ 702 h 1103"/>
              <a:gd name="T54" fmla="*/ 670 w 1001"/>
              <a:gd name="T55" fmla="*/ 676 h 1103"/>
              <a:gd name="T56" fmla="*/ 269 w 1001"/>
              <a:gd name="T57" fmla="*/ 676 h 1103"/>
              <a:gd name="T58" fmla="*/ 230 w 1001"/>
              <a:gd name="T59" fmla="*/ 775 h 1103"/>
              <a:gd name="T60" fmla="*/ 183 w 1001"/>
              <a:gd name="T61" fmla="*/ 900 h 1103"/>
              <a:gd name="T62" fmla="*/ 147 w 1001"/>
              <a:gd name="T63" fmla="*/ 998 h 1103"/>
              <a:gd name="T64" fmla="*/ 113 w 1001"/>
              <a:gd name="T65" fmla="*/ 1103 h 1103"/>
              <a:gd name="T66" fmla="*/ 89 w 1001"/>
              <a:gd name="T67" fmla="*/ 1100 h 1103"/>
              <a:gd name="T68" fmla="*/ 79 w 1001"/>
              <a:gd name="T69" fmla="*/ 1100 h 1103"/>
              <a:gd name="T70" fmla="*/ 73 w 1001"/>
              <a:gd name="T71" fmla="*/ 1099 h 1103"/>
              <a:gd name="T72" fmla="*/ 54 w 1001"/>
              <a:gd name="T73" fmla="*/ 1098 h 1103"/>
              <a:gd name="T74" fmla="*/ 37 w 1001"/>
              <a:gd name="T75" fmla="*/ 1098 h 1103"/>
              <a:gd name="T76" fmla="*/ 22 w 1001"/>
              <a:gd name="T77" fmla="*/ 1099 h 1103"/>
              <a:gd name="T78" fmla="*/ 0 w 1001"/>
              <a:gd name="T79" fmla="*/ 1103 h 1103"/>
              <a:gd name="T80" fmla="*/ 646 w 1001"/>
              <a:gd name="T81" fmla="*/ 611 h 1103"/>
              <a:gd name="T82" fmla="*/ 471 w 1001"/>
              <a:gd name="T83" fmla="*/ 207 h 1103"/>
              <a:gd name="T84" fmla="*/ 300 w 1001"/>
              <a:gd name="T85" fmla="*/ 611 h 1103"/>
              <a:gd name="T86" fmla="*/ 646 w 1001"/>
              <a:gd name="T87" fmla="*/ 611 h 110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01" h="1103">
                <a:moveTo>
                  <a:pt x="0" y="1103"/>
                </a:moveTo>
                <a:lnTo>
                  <a:pt x="492" y="0"/>
                </a:lnTo>
                <a:lnTo>
                  <a:pt x="528" y="0"/>
                </a:lnTo>
                <a:lnTo>
                  <a:pt x="1001" y="1103"/>
                </a:lnTo>
                <a:lnTo>
                  <a:pt x="966" y="1100"/>
                </a:lnTo>
                <a:lnTo>
                  <a:pt x="957" y="1100"/>
                </a:lnTo>
                <a:lnTo>
                  <a:pt x="952" y="1100"/>
                </a:lnTo>
                <a:lnTo>
                  <a:pt x="945" y="1099"/>
                </a:lnTo>
                <a:lnTo>
                  <a:pt x="918" y="1098"/>
                </a:lnTo>
                <a:lnTo>
                  <a:pt x="893" y="1098"/>
                </a:lnTo>
                <a:lnTo>
                  <a:pt x="871" y="1099"/>
                </a:lnTo>
                <a:lnTo>
                  <a:pt x="836" y="1103"/>
                </a:lnTo>
                <a:lnTo>
                  <a:pt x="819" y="1057"/>
                </a:lnTo>
                <a:lnTo>
                  <a:pt x="805" y="1016"/>
                </a:lnTo>
                <a:lnTo>
                  <a:pt x="793" y="983"/>
                </a:lnTo>
                <a:lnTo>
                  <a:pt x="784" y="957"/>
                </a:lnTo>
                <a:lnTo>
                  <a:pt x="777" y="940"/>
                </a:lnTo>
                <a:lnTo>
                  <a:pt x="769" y="922"/>
                </a:lnTo>
                <a:lnTo>
                  <a:pt x="762" y="902"/>
                </a:lnTo>
                <a:lnTo>
                  <a:pt x="753" y="879"/>
                </a:lnTo>
                <a:lnTo>
                  <a:pt x="744" y="855"/>
                </a:lnTo>
                <a:lnTo>
                  <a:pt x="734" y="831"/>
                </a:lnTo>
                <a:lnTo>
                  <a:pt x="725" y="805"/>
                </a:lnTo>
                <a:lnTo>
                  <a:pt x="714" y="780"/>
                </a:lnTo>
                <a:lnTo>
                  <a:pt x="703" y="754"/>
                </a:lnTo>
                <a:lnTo>
                  <a:pt x="693" y="729"/>
                </a:lnTo>
                <a:lnTo>
                  <a:pt x="681" y="702"/>
                </a:lnTo>
                <a:lnTo>
                  <a:pt x="670" y="676"/>
                </a:lnTo>
                <a:lnTo>
                  <a:pt x="269" y="676"/>
                </a:lnTo>
                <a:lnTo>
                  <a:pt x="230" y="775"/>
                </a:lnTo>
                <a:lnTo>
                  <a:pt x="183" y="900"/>
                </a:lnTo>
                <a:lnTo>
                  <a:pt x="147" y="998"/>
                </a:lnTo>
                <a:lnTo>
                  <a:pt x="113" y="1103"/>
                </a:lnTo>
                <a:lnTo>
                  <a:pt x="89" y="1100"/>
                </a:lnTo>
                <a:lnTo>
                  <a:pt x="79" y="1100"/>
                </a:lnTo>
                <a:lnTo>
                  <a:pt x="73" y="1099"/>
                </a:lnTo>
                <a:lnTo>
                  <a:pt x="54" y="1098"/>
                </a:lnTo>
                <a:lnTo>
                  <a:pt x="37" y="1098"/>
                </a:lnTo>
                <a:lnTo>
                  <a:pt x="22" y="1099"/>
                </a:lnTo>
                <a:lnTo>
                  <a:pt x="0" y="1103"/>
                </a:lnTo>
                <a:close/>
                <a:moveTo>
                  <a:pt x="646" y="611"/>
                </a:moveTo>
                <a:lnTo>
                  <a:pt x="471" y="207"/>
                </a:lnTo>
                <a:lnTo>
                  <a:pt x="300" y="611"/>
                </a:lnTo>
                <a:lnTo>
                  <a:pt x="646" y="61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4" name="Freeform 23"/>
          <p:cNvSpPr>
            <a:spLocks noEditPoints="1"/>
          </p:cNvSpPr>
          <p:nvPr/>
        </p:nvSpPr>
        <p:spPr bwMode="auto">
          <a:xfrm>
            <a:off x="1032853" y="735015"/>
            <a:ext cx="62163" cy="92075"/>
          </a:xfrm>
          <a:custGeom>
            <a:avLst/>
            <a:gdLst>
              <a:gd name="T0" fmla="*/ 288 w 708"/>
              <a:gd name="T1" fmla="*/ 472 h 1076"/>
              <a:gd name="T2" fmla="*/ 386 w 708"/>
              <a:gd name="T3" fmla="*/ 452 h 1076"/>
              <a:gd name="T4" fmla="*/ 448 w 708"/>
              <a:gd name="T5" fmla="*/ 421 h 1076"/>
              <a:gd name="T6" fmla="*/ 489 w 708"/>
              <a:gd name="T7" fmla="*/ 380 h 1076"/>
              <a:gd name="T8" fmla="*/ 517 w 708"/>
              <a:gd name="T9" fmla="*/ 327 h 1076"/>
              <a:gd name="T10" fmla="*/ 530 w 708"/>
              <a:gd name="T11" fmla="*/ 267 h 1076"/>
              <a:gd name="T12" fmla="*/ 526 w 708"/>
              <a:gd name="T13" fmla="*/ 203 h 1076"/>
              <a:gd name="T14" fmla="*/ 505 w 708"/>
              <a:gd name="T15" fmla="*/ 148 h 1076"/>
              <a:gd name="T16" fmla="*/ 471 w 708"/>
              <a:gd name="T17" fmla="*/ 108 h 1076"/>
              <a:gd name="T18" fmla="*/ 423 w 708"/>
              <a:gd name="T19" fmla="*/ 82 h 1076"/>
              <a:gd name="T20" fmla="*/ 359 w 708"/>
              <a:gd name="T21" fmla="*/ 66 h 1076"/>
              <a:gd name="T22" fmla="*/ 283 w 708"/>
              <a:gd name="T23" fmla="*/ 60 h 1076"/>
              <a:gd name="T24" fmla="*/ 195 w 708"/>
              <a:gd name="T25" fmla="*/ 475 h 1076"/>
              <a:gd name="T26" fmla="*/ 0 w 708"/>
              <a:gd name="T27" fmla="*/ 0 h 1076"/>
              <a:gd name="T28" fmla="*/ 398 w 708"/>
              <a:gd name="T29" fmla="*/ 3 h 1076"/>
              <a:gd name="T30" fmla="*/ 491 w 708"/>
              <a:gd name="T31" fmla="*/ 17 h 1076"/>
              <a:gd name="T32" fmla="*/ 564 w 708"/>
              <a:gd name="T33" fmla="*/ 41 h 1076"/>
              <a:gd name="T34" fmla="*/ 618 w 708"/>
              <a:gd name="T35" fmla="*/ 78 h 1076"/>
              <a:gd name="T36" fmla="*/ 653 w 708"/>
              <a:gd name="T37" fmla="*/ 131 h 1076"/>
              <a:gd name="T38" fmla="*/ 667 w 708"/>
              <a:gd name="T39" fmla="*/ 199 h 1076"/>
              <a:gd name="T40" fmla="*/ 665 w 708"/>
              <a:gd name="T41" fmla="*/ 258 h 1076"/>
              <a:gd name="T42" fmla="*/ 654 w 708"/>
              <a:gd name="T43" fmla="*/ 306 h 1076"/>
              <a:gd name="T44" fmla="*/ 621 w 708"/>
              <a:gd name="T45" fmla="*/ 370 h 1076"/>
              <a:gd name="T46" fmla="*/ 581 w 708"/>
              <a:gd name="T47" fmla="*/ 416 h 1076"/>
              <a:gd name="T48" fmla="*/ 497 w 708"/>
              <a:gd name="T49" fmla="*/ 470 h 1076"/>
              <a:gd name="T50" fmla="*/ 430 w 708"/>
              <a:gd name="T51" fmla="*/ 499 h 1076"/>
              <a:gd name="T52" fmla="*/ 478 w 708"/>
              <a:gd name="T53" fmla="*/ 504 h 1076"/>
              <a:gd name="T54" fmla="*/ 532 w 708"/>
              <a:gd name="T55" fmla="*/ 519 h 1076"/>
              <a:gd name="T56" fmla="*/ 580 w 708"/>
              <a:gd name="T57" fmla="*/ 538 h 1076"/>
              <a:gd name="T58" fmla="*/ 622 w 708"/>
              <a:gd name="T59" fmla="*/ 566 h 1076"/>
              <a:gd name="T60" fmla="*/ 658 w 708"/>
              <a:gd name="T61" fmla="*/ 600 h 1076"/>
              <a:gd name="T62" fmla="*/ 687 w 708"/>
              <a:gd name="T63" fmla="*/ 644 h 1076"/>
              <a:gd name="T64" fmla="*/ 705 w 708"/>
              <a:gd name="T65" fmla="*/ 699 h 1076"/>
              <a:gd name="T66" fmla="*/ 708 w 708"/>
              <a:gd name="T67" fmla="*/ 767 h 1076"/>
              <a:gd name="T68" fmla="*/ 694 w 708"/>
              <a:gd name="T69" fmla="*/ 845 h 1076"/>
              <a:gd name="T70" fmla="*/ 663 w 708"/>
              <a:gd name="T71" fmla="*/ 914 h 1076"/>
              <a:gd name="T72" fmla="*/ 613 w 708"/>
              <a:gd name="T73" fmla="*/ 973 h 1076"/>
              <a:gd name="T74" fmla="*/ 555 w 708"/>
              <a:gd name="T75" fmla="*/ 1020 h 1076"/>
              <a:gd name="T76" fmla="*/ 510 w 708"/>
              <a:gd name="T77" fmla="*/ 1042 h 1076"/>
              <a:gd name="T78" fmla="*/ 443 w 708"/>
              <a:gd name="T79" fmla="*/ 1061 h 1076"/>
              <a:gd name="T80" fmla="*/ 234 w 708"/>
              <a:gd name="T81" fmla="*/ 536 h 1076"/>
              <a:gd name="T82" fmla="*/ 315 w 708"/>
              <a:gd name="T83" fmla="*/ 1018 h 1076"/>
              <a:gd name="T84" fmla="*/ 386 w 708"/>
              <a:gd name="T85" fmla="*/ 1006 h 1076"/>
              <a:gd name="T86" fmla="*/ 447 w 708"/>
              <a:gd name="T87" fmla="*/ 980 h 1076"/>
              <a:gd name="T88" fmla="*/ 498 w 708"/>
              <a:gd name="T89" fmla="*/ 938 h 1076"/>
              <a:gd name="T90" fmla="*/ 534 w 708"/>
              <a:gd name="T91" fmla="*/ 884 h 1076"/>
              <a:gd name="T92" fmla="*/ 555 w 708"/>
              <a:gd name="T93" fmla="*/ 824 h 1076"/>
              <a:gd name="T94" fmla="*/ 559 w 708"/>
              <a:gd name="T95" fmla="*/ 751 h 1076"/>
              <a:gd name="T96" fmla="*/ 545 w 708"/>
              <a:gd name="T97" fmla="*/ 676 h 1076"/>
              <a:gd name="T98" fmla="*/ 510 w 708"/>
              <a:gd name="T99" fmla="*/ 620 h 1076"/>
              <a:gd name="T100" fmla="*/ 458 w 708"/>
              <a:gd name="T101" fmla="*/ 578 h 1076"/>
              <a:gd name="T102" fmla="*/ 389 w 708"/>
              <a:gd name="T103" fmla="*/ 553 h 1076"/>
              <a:gd name="T104" fmla="*/ 306 w 708"/>
              <a:gd name="T105" fmla="*/ 539 h 107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708" h="1076">
                <a:moveTo>
                  <a:pt x="195" y="475"/>
                </a:moveTo>
                <a:lnTo>
                  <a:pt x="229" y="475"/>
                </a:lnTo>
                <a:lnTo>
                  <a:pt x="260" y="474"/>
                </a:lnTo>
                <a:lnTo>
                  <a:pt x="288" y="472"/>
                </a:lnTo>
                <a:lnTo>
                  <a:pt x="315" y="470"/>
                </a:lnTo>
                <a:lnTo>
                  <a:pt x="339" y="466"/>
                </a:lnTo>
                <a:lnTo>
                  <a:pt x="362" y="459"/>
                </a:lnTo>
                <a:lnTo>
                  <a:pt x="386" y="452"/>
                </a:lnTo>
                <a:lnTo>
                  <a:pt x="410" y="442"/>
                </a:lnTo>
                <a:lnTo>
                  <a:pt x="424" y="436"/>
                </a:lnTo>
                <a:lnTo>
                  <a:pt x="437" y="429"/>
                </a:lnTo>
                <a:lnTo>
                  <a:pt x="448" y="421"/>
                </a:lnTo>
                <a:lnTo>
                  <a:pt x="460" y="412"/>
                </a:lnTo>
                <a:lnTo>
                  <a:pt x="470" y="402"/>
                </a:lnTo>
                <a:lnTo>
                  <a:pt x="481" y="392"/>
                </a:lnTo>
                <a:lnTo>
                  <a:pt x="489" y="380"/>
                </a:lnTo>
                <a:lnTo>
                  <a:pt x="498" y="367"/>
                </a:lnTo>
                <a:lnTo>
                  <a:pt x="505" y="354"/>
                </a:lnTo>
                <a:lnTo>
                  <a:pt x="512" y="341"/>
                </a:lnTo>
                <a:lnTo>
                  <a:pt x="517" y="327"/>
                </a:lnTo>
                <a:lnTo>
                  <a:pt x="521" y="313"/>
                </a:lnTo>
                <a:lnTo>
                  <a:pt x="526" y="298"/>
                </a:lnTo>
                <a:lnTo>
                  <a:pt x="528" y="283"/>
                </a:lnTo>
                <a:lnTo>
                  <a:pt x="530" y="267"/>
                </a:lnTo>
                <a:lnTo>
                  <a:pt x="530" y="251"/>
                </a:lnTo>
                <a:lnTo>
                  <a:pt x="530" y="234"/>
                </a:lnTo>
                <a:lnTo>
                  <a:pt x="528" y="218"/>
                </a:lnTo>
                <a:lnTo>
                  <a:pt x="526" y="203"/>
                </a:lnTo>
                <a:lnTo>
                  <a:pt x="521" y="188"/>
                </a:lnTo>
                <a:lnTo>
                  <a:pt x="517" y="174"/>
                </a:lnTo>
                <a:lnTo>
                  <a:pt x="512" y="161"/>
                </a:lnTo>
                <a:lnTo>
                  <a:pt x="505" y="148"/>
                </a:lnTo>
                <a:lnTo>
                  <a:pt x="498" y="138"/>
                </a:lnTo>
                <a:lnTo>
                  <a:pt x="491" y="127"/>
                </a:lnTo>
                <a:lnTo>
                  <a:pt x="481" y="118"/>
                </a:lnTo>
                <a:lnTo>
                  <a:pt x="471" y="108"/>
                </a:lnTo>
                <a:lnTo>
                  <a:pt x="461" y="101"/>
                </a:lnTo>
                <a:lnTo>
                  <a:pt x="449" y="93"/>
                </a:lnTo>
                <a:lnTo>
                  <a:pt x="437" y="87"/>
                </a:lnTo>
                <a:lnTo>
                  <a:pt x="423" y="82"/>
                </a:lnTo>
                <a:lnTo>
                  <a:pt x="409" y="76"/>
                </a:lnTo>
                <a:lnTo>
                  <a:pt x="393" y="72"/>
                </a:lnTo>
                <a:lnTo>
                  <a:pt x="377" y="69"/>
                </a:lnTo>
                <a:lnTo>
                  <a:pt x="359" y="66"/>
                </a:lnTo>
                <a:lnTo>
                  <a:pt x="342" y="64"/>
                </a:lnTo>
                <a:lnTo>
                  <a:pt x="323" y="62"/>
                </a:lnTo>
                <a:lnTo>
                  <a:pt x="303" y="60"/>
                </a:lnTo>
                <a:lnTo>
                  <a:pt x="283" y="60"/>
                </a:lnTo>
                <a:lnTo>
                  <a:pt x="262" y="60"/>
                </a:lnTo>
                <a:lnTo>
                  <a:pt x="138" y="60"/>
                </a:lnTo>
                <a:lnTo>
                  <a:pt x="138" y="475"/>
                </a:lnTo>
                <a:lnTo>
                  <a:pt x="195" y="475"/>
                </a:lnTo>
                <a:close/>
                <a:moveTo>
                  <a:pt x="360" y="1074"/>
                </a:moveTo>
                <a:lnTo>
                  <a:pt x="232" y="1076"/>
                </a:lnTo>
                <a:lnTo>
                  <a:pt x="0" y="1076"/>
                </a:lnTo>
                <a:lnTo>
                  <a:pt x="0" y="0"/>
                </a:lnTo>
                <a:lnTo>
                  <a:pt x="318" y="0"/>
                </a:lnTo>
                <a:lnTo>
                  <a:pt x="345" y="1"/>
                </a:lnTo>
                <a:lnTo>
                  <a:pt x="373" y="2"/>
                </a:lnTo>
                <a:lnTo>
                  <a:pt x="398" y="3"/>
                </a:lnTo>
                <a:lnTo>
                  <a:pt x="424" y="5"/>
                </a:lnTo>
                <a:lnTo>
                  <a:pt x="447" y="8"/>
                </a:lnTo>
                <a:lnTo>
                  <a:pt x="469" y="13"/>
                </a:lnTo>
                <a:lnTo>
                  <a:pt x="491" y="17"/>
                </a:lnTo>
                <a:lnTo>
                  <a:pt x="511" y="22"/>
                </a:lnTo>
                <a:lnTo>
                  <a:pt x="530" y="27"/>
                </a:lnTo>
                <a:lnTo>
                  <a:pt x="547" y="34"/>
                </a:lnTo>
                <a:lnTo>
                  <a:pt x="564" y="41"/>
                </a:lnTo>
                <a:lnTo>
                  <a:pt x="578" y="50"/>
                </a:lnTo>
                <a:lnTo>
                  <a:pt x="593" y="58"/>
                </a:lnTo>
                <a:lnTo>
                  <a:pt x="606" y="68"/>
                </a:lnTo>
                <a:lnTo>
                  <a:pt x="618" y="78"/>
                </a:lnTo>
                <a:lnTo>
                  <a:pt x="628" y="90"/>
                </a:lnTo>
                <a:lnTo>
                  <a:pt x="638" y="103"/>
                </a:lnTo>
                <a:lnTo>
                  <a:pt x="645" y="117"/>
                </a:lnTo>
                <a:lnTo>
                  <a:pt x="653" y="131"/>
                </a:lnTo>
                <a:lnTo>
                  <a:pt x="658" y="147"/>
                </a:lnTo>
                <a:lnTo>
                  <a:pt x="662" y="163"/>
                </a:lnTo>
                <a:lnTo>
                  <a:pt x="665" y="181"/>
                </a:lnTo>
                <a:lnTo>
                  <a:pt x="667" y="199"/>
                </a:lnTo>
                <a:lnTo>
                  <a:pt x="669" y="218"/>
                </a:lnTo>
                <a:lnTo>
                  <a:pt x="669" y="232"/>
                </a:lnTo>
                <a:lnTo>
                  <a:pt x="667" y="245"/>
                </a:lnTo>
                <a:lnTo>
                  <a:pt x="665" y="258"/>
                </a:lnTo>
                <a:lnTo>
                  <a:pt x="663" y="270"/>
                </a:lnTo>
                <a:lnTo>
                  <a:pt x="661" y="282"/>
                </a:lnTo>
                <a:lnTo>
                  <a:pt x="658" y="294"/>
                </a:lnTo>
                <a:lnTo>
                  <a:pt x="654" y="306"/>
                </a:lnTo>
                <a:lnTo>
                  <a:pt x="649" y="317"/>
                </a:lnTo>
                <a:lnTo>
                  <a:pt x="640" y="338"/>
                </a:lnTo>
                <a:lnTo>
                  <a:pt x="628" y="360"/>
                </a:lnTo>
                <a:lnTo>
                  <a:pt x="621" y="370"/>
                </a:lnTo>
                <a:lnTo>
                  <a:pt x="614" y="380"/>
                </a:lnTo>
                <a:lnTo>
                  <a:pt x="606" y="389"/>
                </a:lnTo>
                <a:lnTo>
                  <a:pt x="598" y="399"/>
                </a:lnTo>
                <a:lnTo>
                  <a:pt x="581" y="416"/>
                </a:lnTo>
                <a:lnTo>
                  <a:pt x="562" y="432"/>
                </a:lnTo>
                <a:lnTo>
                  <a:pt x="540" y="447"/>
                </a:lnTo>
                <a:lnTo>
                  <a:pt x="519" y="459"/>
                </a:lnTo>
                <a:lnTo>
                  <a:pt x="497" y="470"/>
                </a:lnTo>
                <a:lnTo>
                  <a:pt x="473" y="480"/>
                </a:lnTo>
                <a:lnTo>
                  <a:pt x="446" y="489"/>
                </a:lnTo>
                <a:lnTo>
                  <a:pt x="419" y="499"/>
                </a:lnTo>
                <a:lnTo>
                  <a:pt x="430" y="499"/>
                </a:lnTo>
                <a:lnTo>
                  <a:pt x="442" y="500"/>
                </a:lnTo>
                <a:lnTo>
                  <a:pt x="453" y="501"/>
                </a:lnTo>
                <a:lnTo>
                  <a:pt x="465" y="502"/>
                </a:lnTo>
                <a:lnTo>
                  <a:pt x="478" y="504"/>
                </a:lnTo>
                <a:lnTo>
                  <a:pt x="492" y="507"/>
                </a:lnTo>
                <a:lnTo>
                  <a:pt x="504" y="511"/>
                </a:lnTo>
                <a:lnTo>
                  <a:pt x="519" y="516"/>
                </a:lnTo>
                <a:lnTo>
                  <a:pt x="532" y="519"/>
                </a:lnTo>
                <a:lnTo>
                  <a:pt x="544" y="523"/>
                </a:lnTo>
                <a:lnTo>
                  <a:pt x="556" y="527"/>
                </a:lnTo>
                <a:lnTo>
                  <a:pt x="568" y="533"/>
                </a:lnTo>
                <a:lnTo>
                  <a:pt x="580" y="538"/>
                </a:lnTo>
                <a:lnTo>
                  <a:pt x="591" y="544"/>
                </a:lnTo>
                <a:lnTo>
                  <a:pt x="602" y="551"/>
                </a:lnTo>
                <a:lnTo>
                  <a:pt x="612" y="558"/>
                </a:lnTo>
                <a:lnTo>
                  <a:pt x="622" y="566"/>
                </a:lnTo>
                <a:lnTo>
                  <a:pt x="631" y="573"/>
                </a:lnTo>
                <a:lnTo>
                  <a:pt x="641" y="581"/>
                </a:lnTo>
                <a:lnTo>
                  <a:pt x="649" y="590"/>
                </a:lnTo>
                <a:lnTo>
                  <a:pt x="658" y="600"/>
                </a:lnTo>
                <a:lnTo>
                  <a:pt x="665" y="610"/>
                </a:lnTo>
                <a:lnTo>
                  <a:pt x="673" y="621"/>
                </a:lnTo>
                <a:lnTo>
                  <a:pt x="680" y="632"/>
                </a:lnTo>
                <a:lnTo>
                  <a:pt x="687" y="644"/>
                </a:lnTo>
                <a:lnTo>
                  <a:pt x="692" y="657"/>
                </a:lnTo>
                <a:lnTo>
                  <a:pt x="697" y="671"/>
                </a:lnTo>
                <a:lnTo>
                  <a:pt x="701" y="684"/>
                </a:lnTo>
                <a:lnTo>
                  <a:pt x="705" y="699"/>
                </a:lnTo>
                <a:lnTo>
                  <a:pt x="707" y="714"/>
                </a:lnTo>
                <a:lnTo>
                  <a:pt x="708" y="730"/>
                </a:lnTo>
                <a:lnTo>
                  <a:pt x="708" y="747"/>
                </a:lnTo>
                <a:lnTo>
                  <a:pt x="708" y="767"/>
                </a:lnTo>
                <a:lnTo>
                  <a:pt x="706" y="787"/>
                </a:lnTo>
                <a:lnTo>
                  <a:pt x="703" y="808"/>
                </a:lnTo>
                <a:lnTo>
                  <a:pt x="699" y="827"/>
                </a:lnTo>
                <a:lnTo>
                  <a:pt x="694" y="845"/>
                </a:lnTo>
                <a:lnTo>
                  <a:pt x="688" y="863"/>
                </a:lnTo>
                <a:lnTo>
                  <a:pt x="681" y="880"/>
                </a:lnTo>
                <a:lnTo>
                  <a:pt x="673" y="897"/>
                </a:lnTo>
                <a:lnTo>
                  <a:pt x="663" y="914"/>
                </a:lnTo>
                <a:lnTo>
                  <a:pt x="653" y="930"/>
                </a:lnTo>
                <a:lnTo>
                  <a:pt x="641" y="945"/>
                </a:lnTo>
                <a:lnTo>
                  <a:pt x="628" y="959"/>
                </a:lnTo>
                <a:lnTo>
                  <a:pt x="613" y="973"/>
                </a:lnTo>
                <a:lnTo>
                  <a:pt x="599" y="987"/>
                </a:lnTo>
                <a:lnTo>
                  <a:pt x="583" y="1000"/>
                </a:lnTo>
                <a:lnTo>
                  <a:pt x="565" y="1012"/>
                </a:lnTo>
                <a:lnTo>
                  <a:pt x="555" y="1020"/>
                </a:lnTo>
                <a:lnTo>
                  <a:pt x="545" y="1026"/>
                </a:lnTo>
                <a:lnTo>
                  <a:pt x="533" y="1032"/>
                </a:lnTo>
                <a:lnTo>
                  <a:pt x="521" y="1037"/>
                </a:lnTo>
                <a:lnTo>
                  <a:pt x="510" y="1042"/>
                </a:lnTo>
                <a:lnTo>
                  <a:pt x="496" y="1047"/>
                </a:lnTo>
                <a:lnTo>
                  <a:pt x="483" y="1052"/>
                </a:lnTo>
                <a:lnTo>
                  <a:pt x="469" y="1056"/>
                </a:lnTo>
                <a:lnTo>
                  <a:pt x="443" y="1061"/>
                </a:lnTo>
                <a:lnTo>
                  <a:pt x="416" y="1067"/>
                </a:lnTo>
                <a:lnTo>
                  <a:pt x="389" y="1071"/>
                </a:lnTo>
                <a:lnTo>
                  <a:pt x="360" y="1074"/>
                </a:lnTo>
                <a:close/>
                <a:moveTo>
                  <a:pt x="234" y="536"/>
                </a:moveTo>
                <a:lnTo>
                  <a:pt x="138" y="536"/>
                </a:lnTo>
                <a:lnTo>
                  <a:pt x="138" y="1018"/>
                </a:lnTo>
                <a:lnTo>
                  <a:pt x="296" y="1018"/>
                </a:lnTo>
                <a:lnTo>
                  <a:pt x="315" y="1018"/>
                </a:lnTo>
                <a:lnTo>
                  <a:pt x="333" y="1016"/>
                </a:lnTo>
                <a:lnTo>
                  <a:pt x="351" y="1014"/>
                </a:lnTo>
                <a:lnTo>
                  <a:pt x="369" y="1010"/>
                </a:lnTo>
                <a:lnTo>
                  <a:pt x="386" y="1006"/>
                </a:lnTo>
                <a:lnTo>
                  <a:pt x="402" y="1001"/>
                </a:lnTo>
                <a:lnTo>
                  <a:pt x="417" y="994"/>
                </a:lnTo>
                <a:lnTo>
                  <a:pt x="433" y="987"/>
                </a:lnTo>
                <a:lnTo>
                  <a:pt x="447" y="980"/>
                </a:lnTo>
                <a:lnTo>
                  <a:pt x="461" y="970"/>
                </a:lnTo>
                <a:lnTo>
                  <a:pt x="475" y="960"/>
                </a:lnTo>
                <a:lnTo>
                  <a:pt x="486" y="950"/>
                </a:lnTo>
                <a:lnTo>
                  <a:pt x="498" y="938"/>
                </a:lnTo>
                <a:lnTo>
                  <a:pt x="508" y="926"/>
                </a:lnTo>
                <a:lnTo>
                  <a:pt x="518" y="913"/>
                </a:lnTo>
                <a:lnTo>
                  <a:pt x="527" y="899"/>
                </a:lnTo>
                <a:lnTo>
                  <a:pt x="534" y="884"/>
                </a:lnTo>
                <a:lnTo>
                  <a:pt x="541" y="869"/>
                </a:lnTo>
                <a:lnTo>
                  <a:pt x="547" y="854"/>
                </a:lnTo>
                <a:lnTo>
                  <a:pt x="552" y="839"/>
                </a:lnTo>
                <a:lnTo>
                  <a:pt x="555" y="824"/>
                </a:lnTo>
                <a:lnTo>
                  <a:pt x="558" y="808"/>
                </a:lnTo>
                <a:lnTo>
                  <a:pt x="559" y="791"/>
                </a:lnTo>
                <a:lnTo>
                  <a:pt x="560" y="774"/>
                </a:lnTo>
                <a:lnTo>
                  <a:pt x="559" y="751"/>
                </a:lnTo>
                <a:lnTo>
                  <a:pt x="557" y="731"/>
                </a:lnTo>
                <a:lnTo>
                  <a:pt x="554" y="711"/>
                </a:lnTo>
                <a:lnTo>
                  <a:pt x="550" y="693"/>
                </a:lnTo>
                <a:lnTo>
                  <a:pt x="545" y="676"/>
                </a:lnTo>
                <a:lnTo>
                  <a:pt x="537" y="660"/>
                </a:lnTo>
                <a:lnTo>
                  <a:pt x="530" y="646"/>
                </a:lnTo>
                <a:lnTo>
                  <a:pt x="520" y="632"/>
                </a:lnTo>
                <a:lnTo>
                  <a:pt x="510" y="620"/>
                </a:lnTo>
                <a:lnTo>
                  <a:pt x="499" y="608"/>
                </a:lnTo>
                <a:lnTo>
                  <a:pt x="486" y="597"/>
                </a:lnTo>
                <a:lnTo>
                  <a:pt x="473" y="588"/>
                </a:lnTo>
                <a:lnTo>
                  <a:pt x="458" y="578"/>
                </a:lnTo>
                <a:lnTo>
                  <a:pt x="442" y="571"/>
                </a:lnTo>
                <a:lnTo>
                  <a:pt x="425" y="565"/>
                </a:lnTo>
                <a:lnTo>
                  <a:pt x="407" y="558"/>
                </a:lnTo>
                <a:lnTo>
                  <a:pt x="389" y="553"/>
                </a:lnTo>
                <a:lnTo>
                  <a:pt x="370" y="549"/>
                </a:lnTo>
                <a:lnTo>
                  <a:pt x="350" y="544"/>
                </a:lnTo>
                <a:lnTo>
                  <a:pt x="328" y="542"/>
                </a:lnTo>
                <a:lnTo>
                  <a:pt x="306" y="539"/>
                </a:lnTo>
                <a:lnTo>
                  <a:pt x="283" y="538"/>
                </a:lnTo>
                <a:lnTo>
                  <a:pt x="259" y="537"/>
                </a:lnTo>
                <a:lnTo>
                  <a:pt x="234" y="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5" name="Freeform 24"/>
          <p:cNvSpPr>
            <a:spLocks/>
          </p:cNvSpPr>
          <p:nvPr/>
        </p:nvSpPr>
        <p:spPr bwMode="auto">
          <a:xfrm>
            <a:off x="946782" y="735015"/>
            <a:ext cx="71727" cy="92075"/>
          </a:xfrm>
          <a:custGeom>
            <a:avLst/>
            <a:gdLst>
              <a:gd name="T0" fmla="*/ 0 w 794"/>
              <a:gd name="T1" fmla="*/ 1081 h 1081"/>
              <a:gd name="T2" fmla="*/ 0 w 794"/>
              <a:gd name="T3" fmla="*/ 0 h 1081"/>
              <a:gd name="T4" fmla="*/ 40 w 794"/>
              <a:gd name="T5" fmla="*/ 4 h 1081"/>
              <a:gd name="T6" fmla="*/ 70 w 794"/>
              <a:gd name="T7" fmla="*/ 5 h 1081"/>
              <a:gd name="T8" fmla="*/ 98 w 794"/>
              <a:gd name="T9" fmla="*/ 4 h 1081"/>
              <a:gd name="T10" fmla="*/ 140 w 794"/>
              <a:gd name="T11" fmla="*/ 0 h 1081"/>
              <a:gd name="T12" fmla="*/ 140 w 794"/>
              <a:gd name="T13" fmla="*/ 489 h 1081"/>
              <a:gd name="T14" fmla="*/ 144 w 794"/>
              <a:gd name="T15" fmla="*/ 491 h 1081"/>
              <a:gd name="T16" fmla="*/ 147 w 794"/>
              <a:gd name="T17" fmla="*/ 492 h 1081"/>
              <a:gd name="T18" fmla="*/ 154 w 794"/>
              <a:gd name="T19" fmla="*/ 491 h 1081"/>
              <a:gd name="T20" fmla="*/ 161 w 794"/>
              <a:gd name="T21" fmla="*/ 489 h 1081"/>
              <a:gd name="T22" fmla="*/ 170 w 794"/>
              <a:gd name="T23" fmla="*/ 485 h 1081"/>
              <a:gd name="T24" fmla="*/ 179 w 794"/>
              <a:gd name="T25" fmla="*/ 480 h 1081"/>
              <a:gd name="T26" fmla="*/ 187 w 794"/>
              <a:gd name="T27" fmla="*/ 473 h 1081"/>
              <a:gd name="T28" fmla="*/ 194 w 794"/>
              <a:gd name="T29" fmla="*/ 467 h 1081"/>
              <a:gd name="T30" fmla="*/ 203 w 794"/>
              <a:gd name="T31" fmla="*/ 459 h 1081"/>
              <a:gd name="T32" fmla="*/ 213 w 794"/>
              <a:gd name="T33" fmla="*/ 451 h 1081"/>
              <a:gd name="T34" fmla="*/ 224 w 794"/>
              <a:gd name="T35" fmla="*/ 440 h 1081"/>
              <a:gd name="T36" fmla="*/ 235 w 794"/>
              <a:gd name="T37" fmla="*/ 430 h 1081"/>
              <a:gd name="T38" fmla="*/ 248 w 794"/>
              <a:gd name="T39" fmla="*/ 417 h 1081"/>
              <a:gd name="T40" fmla="*/ 263 w 794"/>
              <a:gd name="T41" fmla="*/ 402 h 1081"/>
              <a:gd name="T42" fmla="*/ 651 w 794"/>
              <a:gd name="T43" fmla="*/ 0 h 1081"/>
              <a:gd name="T44" fmla="*/ 685 w 794"/>
              <a:gd name="T45" fmla="*/ 4 h 1081"/>
              <a:gd name="T46" fmla="*/ 714 w 794"/>
              <a:gd name="T47" fmla="*/ 5 h 1081"/>
              <a:gd name="T48" fmla="*/ 738 w 794"/>
              <a:gd name="T49" fmla="*/ 4 h 1081"/>
              <a:gd name="T50" fmla="*/ 774 w 794"/>
              <a:gd name="T51" fmla="*/ 0 h 1081"/>
              <a:gd name="T52" fmla="*/ 417 w 794"/>
              <a:gd name="T53" fmla="*/ 346 h 1081"/>
              <a:gd name="T54" fmla="*/ 283 w 794"/>
              <a:gd name="T55" fmla="*/ 481 h 1081"/>
              <a:gd name="T56" fmla="*/ 416 w 794"/>
              <a:gd name="T57" fmla="*/ 632 h 1081"/>
              <a:gd name="T58" fmla="*/ 569 w 794"/>
              <a:gd name="T59" fmla="*/ 803 h 1081"/>
              <a:gd name="T60" fmla="*/ 666 w 794"/>
              <a:gd name="T61" fmla="*/ 916 h 1081"/>
              <a:gd name="T62" fmla="*/ 794 w 794"/>
              <a:gd name="T63" fmla="*/ 1074 h 1081"/>
              <a:gd name="T64" fmla="*/ 794 w 794"/>
              <a:gd name="T65" fmla="*/ 1081 h 1081"/>
              <a:gd name="T66" fmla="*/ 759 w 794"/>
              <a:gd name="T67" fmla="*/ 1078 h 1081"/>
              <a:gd name="T68" fmla="*/ 749 w 794"/>
              <a:gd name="T69" fmla="*/ 1078 h 1081"/>
              <a:gd name="T70" fmla="*/ 743 w 794"/>
              <a:gd name="T71" fmla="*/ 1078 h 1081"/>
              <a:gd name="T72" fmla="*/ 734 w 794"/>
              <a:gd name="T73" fmla="*/ 1077 h 1081"/>
              <a:gd name="T74" fmla="*/ 708 w 794"/>
              <a:gd name="T75" fmla="*/ 1076 h 1081"/>
              <a:gd name="T76" fmla="*/ 666 w 794"/>
              <a:gd name="T77" fmla="*/ 1077 h 1081"/>
              <a:gd name="T78" fmla="*/ 619 w 794"/>
              <a:gd name="T79" fmla="*/ 1081 h 1081"/>
              <a:gd name="T80" fmla="*/ 589 w 794"/>
              <a:gd name="T81" fmla="*/ 1039 h 1081"/>
              <a:gd name="T82" fmla="*/ 562 w 794"/>
              <a:gd name="T83" fmla="*/ 1002 h 1081"/>
              <a:gd name="T84" fmla="*/ 535 w 794"/>
              <a:gd name="T85" fmla="*/ 968 h 1081"/>
              <a:gd name="T86" fmla="*/ 511 w 794"/>
              <a:gd name="T87" fmla="*/ 937 h 1081"/>
              <a:gd name="T88" fmla="*/ 166 w 794"/>
              <a:gd name="T89" fmla="*/ 535 h 1081"/>
              <a:gd name="T90" fmla="*/ 161 w 794"/>
              <a:gd name="T91" fmla="*/ 531 h 1081"/>
              <a:gd name="T92" fmla="*/ 156 w 794"/>
              <a:gd name="T93" fmla="*/ 528 h 1081"/>
              <a:gd name="T94" fmla="*/ 150 w 794"/>
              <a:gd name="T95" fmla="*/ 527 h 1081"/>
              <a:gd name="T96" fmla="*/ 144 w 794"/>
              <a:gd name="T97" fmla="*/ 526 h 1081"/>
              <a:gd name="T98" fmla="*/ 143 w 794"/>
              <a:gd name="T99" fmla="*/ 527 h 1081"/>
              <a:gd name="T100" fmla="*/ 141 w 794"/>
              <a:gd name="T101" fmla="*/ 527 h 1081"/>
              <a:gd name="T102" fmla="*/ 141 w 794"/>
              <a:gd name="T103" fmla="*/ 528 h 1081"/>
              <a:gd name="T104" fmla="*/ 140 w 794"/>
              <a:gd name="T105" fmla="*/ 531 h 1081"/>
              <a:gd name="T106" fmla="*/ 140 w 794"/>
              <a:gd name="T107" fmla="*/ 1081 h 1081"/>
              <a:gd name="T108" fmla="*/ 112 w 794"/>
              <a:gd name="T109" fmla="*/ 1078 h 1081"/>
              <a:gd name="T110" fmla="*/ 100 w 794"/>
              <a:gd name="T111" fmla="*/ 1078 h 1081"/>
              <a:gd name="T112" fmla="*/ 91 w 794"/>
              <a:gd name="T113" fmla="*/ 1077 h 1081"/>
              <a:gd name="T114" fmla="*/ 70 w 794"/>
              <a:gd name="T115" fmla="*/ 1076 h 1081"/>
              <a:gd name="T116" fmla="*/ 38 w 794"/>
              <a:gd name="T117" fmla="*/ 1077 h 1081"/>
              <a:gd name="T118" fmla="*/ 0 w 794"/>
              <a:gd name="T119" fmla="*/ 1081 h 10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94" h="1081">
                <a:moveTo>
                  <a:pt x="0" y="1081"/>
                </a:moveTo>
                <a:lnTo>
                  <a:pt x="0" y="0"/>
                </a:lnTo>
                <a:lnTo>
                  <a:pt x="40" y="4"/>
                </a:lnTo>
                <a:lnTo>
                  <a:pt x="70" y="5"/>
                </a:lnTo>
                <a:lnTo>
                  <a:pt x="98" y="4"/>
                </a:lnTo>
                <a:lnTo>
                  <a:pt x="140" y="0"/>
                </a:lnTo>
                <a:lnTo>
                  <a:pt x="140" y="489"/>
                </a:lnTo>
                <a:lnTo>
                  <a:pt x="144" y="491"/>
                </a:lnTo>
                <a:lnTo>
                  <a:pt x="147" y="492"/>
                </a:lnTo>
                <a:lnTo>
                  <a:pt x="154" y="491"/>
                </a:lnTo>
                <a:lnTo>
                  <a:pt x="161" y="489"/>
                </a:lnTo>
                <a:lnTo>
                  <a:pt x="170" y="485"/>
                </a:lnTo>
                <a:lnTo>
                  <a:pt x="179" y="480"/>
                </a:lnTo>
                <a:lnTo>
                  <a:pt x="187" y="473"/>
                </a:lnTo>
                <a:lnTo>
                  <a:pt x="194" y="467"/>
                </a:lnTo>
                <a:lnTo>
                  <a:pt x="203" y="459"/>
                </a:lnTo>
                <a:lnTo>
                  <a:pt x="213" y="451"/>
                </a:lnTo>
                <a:lnTo>
                  <a:pt x="224" y="440"/>
                </a:lnTo>
                <a:lnTo>
                  <a:pt x="235" y="430"/>
                </a:lnTo>
                <a:lnTo>
                  <a:pt x="248" y="417"/>
                </a:lnTo>
                <a:lnTo>
                  <a:pt x="263" y="402"/>
                </a:lnTo>
                <a:lnTo>
                  <a:pt x="651" y="0"/>
                </a:lnTo>
                <a:lnTo>
                  <a:pt x="685" y="4"/>
                </a:lnTo>
                <a:lnTo>
                  <a:pt x="714" y="5"/>
                </a:lnTo>
                <a:lnTo>
                  <a:pt x="738" y="4"/>
                </a:lnTo>
                <a:lnTo>
                  <a:pt x="774" y="0"/>
                </a:lnTo>
                <a:lnTo>
                  <a:pt x="417" y="346"/>
                </a:lnTo>
                <a:lnTo>
                  <a:pt x="283" y="481"/>
                </a:lnTo>
                <a:lnTo>
                  <a:pt x="416" y="632"/>
                </a:lnTo>
                <a:lnTo>
                  <a:pt x="569" y="803"/>
                </a:lnTo>
                <a:lnTo>
                  <a:pt x="666" y="916"/>
                </a:lnTo>
                <a:lnTo>
                  <a:pt x="794" y="1074"/>
                </a:lnTo>
                <a:lnTo>
                  <a:pt x="794" y="1081"/>
                </a:lnTo>
                <a:lnTo>
                  <a:pt x="759" y="1078"/>
                </a:lnTo>
                <a:lnTo>
                  <a:pt x="749" y="1078"/>
                </a:lnTo>
                <a:lnTo>
                  <a:pt x="743" y="1078"/>
                </a:lnTo>
                <a:lnTo>
                  <a:pt x="734" y="1077"/>
                </a:lnTo>
                <a:lnTo>
                  <a:pt x="708" y="1076"/>
                </a:lnTo>
                <a:lnTo>
                  <a:pt x="666" y="1077"/>
                </a:lnTo>
                <a:lnTo>
                  <a:pt x="619" y="1081"/>
                </a:lnTo>
                <a:lnTo>
                  <a:pt x="589" y="1039"/>
                </a:lnTo>
                <a:lnTo>
                  <a:pt x="562" y="1002"/>
                </a:lnTo>
                <a:lnTo>
                  <a:pt x="535" y="968"/>
                </a:lnTo>
                <a:lnTo>
                  <a:pt x="511" y="937"/>
                </a:lnTo>
                <a:lnTo>
                  <a:pt x="166" y="535"/>
                </a:lnTo>
                <a:lnTo>
                  <a:pt x="161" y="531"/>
                </a:lnTo>
                <a:lnTo>
                  <a:pt x="156" y="528"/>
                </a:lnTo>
                <a:lnTo>
                  <a:pt x="150" y="527"/>
                </a:lnTo>
                <a:lnTo>
                  <a:pt x="144" y="526"/>
                </a:lnTo>
                <a:lnTo>
                  <a:pt x="143" y="527"/>
                </a:lnTo>
                <a:lnTo>
                  <a:pt x="141" y="527"/>
                </a:lnTo>
                <a:lnTo>
                  <a:pt x="141" y="528"/>
                </a:lnTo>
                <a:lnTo>
                  <a:pt x="140" y="531"/>
                </a:lnTo>
                <a:lnTo>
                  <a:pt x="140" y="1081"/>
                </a:lnTo>
                <a:lnTo>
                  <a:pt x="112" y="1078"/>
                </a:lnTo>
                <a:lnTo>
                  <a:pt x="100" y="1078"/>
                </a:lnTo>
                <a:lnTo>
                  <a:pt x="91" y="1077"/>
                </a:lnTo>
                <a:lnTo>
                  <a:pt x="70" y="1076"/>
                </a:lnTo>
                <a:lnTo>
                  <a:pt x="38" y="1077"/>
                </a:lnTo>
                <a:lnTo>
                  <a:pt x="0" y="10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6" name="Freeform 25"/>
          <p:cNvSpPr>
            <a:spLocks/>
          </p:cNvSpPr>
          <p:nvPr/>
        </p:nvSpPr>
        <p:spPr bwMode="auto">
          <a:xfrm>
            <a:off x="2025859" y="161925"/>
            <a:ext cx="57381" cy="12700"/>
          </a:xfrm>
          <a:custGeom>
            <a:avLst/>
            <a:gdLst>
              <a:gd name="T0" fmla="*/ 345 w 649"/>
              <a:gd name="T1" fmla="*/ 78 h 154"/>
              <a:gd name="T2" fmla="*/ 384 w 649"/>
              <a:gd name="T3" fmla="*/ 75 h 154"/>
              <a:gd name="T4" fmla="*/ 423 w 649"/>
              <a:gd name="T5" fmla="*/ 71 h 154"/>
              <a:gd name="T6" fmla="*/ 461 w 649"/>
              <a:gd name="T7" fmla="*/ 63 h 154"/>
              <a:gd name="T8" fmla="*/ 497 w 649"/>
              <a:gd name="T9" fmla="*/ 53 h 154"/>
              <a:gd name="T10" fmla="*/ 532 w 649"/>
              <a:gd name="T11" fmla="*/ 41 h 154"/>
              <a:gd name="T12" fmla="*/ 564 w 649"/>
              <a:gd name="T13" fmla="*/ 26 h 154"/>
              <a:gd name="T14" fmla="*/ 597 w 649"/>
              <a:gd name="T15" fmla="*/ 9 h 154"/>
              <a:gd name="T16" fmla="*/ 649 w 649"/>
              <a:gd name="T17" fmla="*/ 62 h 154"/>
              <a:gd name="T18" fmla="*/ 613 w 649"/>
              <a:gd name="T19" fmla="*/ 84 h 154"/>
              <a:gd name="T20" fmla="*/ 576 w 649"/>
              <a:gd name="T21" fmla="*/ 102 h 154"/>
              <a:gd name="T22" fmla="*/ 537 w 649"/>
              <a:gd name="T23" fmla="*/ 117 h 154"/>
              <a:gd name="T24" fmla="*/ 496 w 649"/>
              <a:gd name="T25" fmla="*/ 129 h 154"/>
              <a:gd name="T26" fmla="*/ 453 w 649"/>
              <a:gd name="T27" fmla="*/ 140 h 154"/>
              <a:gd name="T28" fmla="*/ 411 w 649"/>
              <a:gd name="T29" fmla="*/ 147 h 154"/>
              <a:gd name="T30" fmla="*/ 368 w 649"/>
              <a:gd name="T31" fmla="*/ 153 h 154"/>
              <a:gd name="T32" fmla="*/ 325 w 649"/>
              <a:gd name="T33" fmla="*/ 154 h 154"/>
              <a:gd name="T34" fmla="*/ 282 w 649"/>
              <a:gd name="T35" fmla="*/ 153 h 154"/>
              <a:gd name="T36" fmla="*/ 240 w 649"/>
              <a:gd name="T37" fmla="*/ 148 h 154"/>
              <a:gd name="T38" fmla="*/ 199 w 649"/>
              <a:gd name="T39" fmla="*/ 141 h 154"/>
              <a:gd name="T40" fmla="*/ 158 w 649"/>
              <a:gd name="T41" fmla="*/ 131 h 154"/>
              <a:gd name="T42" fmla="*/ 117 w 649"/>
              <a:gd name="T43" fmla="*/ 119 h 154"/>
              <a:gd name="T44" fmla="*/ 77 w 649"/>
              <a:gd name="T45" fmla="*/ 104 h 154"/>
              <a:gd name="T46" fmla="*/ 38 w 649"/>
              <a:gd name="T47" fmla="*/ 86 h 154"/>
              <a:gd name="T48" fmla="*/ 0 w 649"/>
              <a:gd name="T49" fmla="*/ 65 h 154"/>
              <a:gd name="T50" fmla="*/ 56 w 649"/>
              <a:gd name="T51" fmla="*/ 9 h 154"/>
              <a:gd name="T52" fmla="*/ 88 w 649"/>
              <a:gd name="T53" fmla="*/ 26 h 154"/>
              <a:gd name="T54" fmla="*/ 119 w 649"/>
              <a:gd name="T55" fmla="*/ 41 h 154"/>
              <a:gd name="T56" fmla="*/ 154 w 649"/>
              <a:gd name="T57" fmla="*/ 53 h 154"/>
              <a:gd name="T58" fmla="*/ 189 w 649"/>
              <a:gd name="T59" fmla="*/ 63 h 154"/>
              <a:gd name="T60" fmla="*/ 226 w 649"/>
              <a:gd name="T61" fmla="*/ 71 h 154"/>
              <a:gd name="T62" fmla="*/ 265 w 649"/>
              <a:gd name="T63" fmla="*/ 75 h 154"/>
              <a:gd name="T64" fmla="*/ 305 w 649"/>
              <a:gd name="T65" fmla="*/ 78 h 15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49" h="154">
                <a:moveTo>
                  <a:pt x="325" y="78"/>
                </a:moveTo>
                <a:lnTo>
                  <a:pt x="345" y="78"/>
                </a:lnTo>
                <a:lnTo>
                  <a:pt x="365" y="77"/>
                </a:lnTo>
                <a:lnTo>
                  <a:pt x="384" y="75"/>
                </a:lnTo>
                <a:lnTo>
                  <a:pt x="404" y="73"/>
                </a:lnTo>
                <a:lnTo>
                  <a:pt x="423" y="71"/>
                </a:lnTo>
                <a:lnTo>
                  <a:pt x="443" y="67"/>
                </a:lnTo>
                <a:lnTo>
                  <a:pt x="461" y="63"/>
                </a:lnTo>
                <a:lnTo>
                  <a:pt x="479" y="58"/>
                </a:lnTo>
                <a:lnTo>
                  <a:pt x="497" y="53"/>
                </a:lnTo>
                <a:lnTo>
                  <a:pt x="515" y="48"/>
                </a:lnTo>
                <a:lnTo>
                  <a:pt x="532" y="41"/>
                </a:lnTo>
                <a:lnTo>
                  <a:pt x="548" y="34"/>
                </a:lnTo>
                <a:lnTo>
                  <a:pt x="564" y="26"/>
                </a:lnTo>
                <a:lnTo>
                  <a:pt x="581" y="18"/>
                </a:lnTo>
                <a:lnTo>
                  <a:pt x="597" y="9"/>
                </a:lnTo>
                <a:lnTo>
                  <a:pt x="612" y="0"/>
                </a:lnTo>
                <a:lnTo>
                  <a:pt x="649" y="62"/>
                </a:lnTo>
                <a:lnTo>
                  <a:pt x="632" y="73"/>
                </a:lnTo>
                <a:lnTo>
                  <a:pt x="613" y="84"/>
                </a:lnTo>
                <a:lnTo>
                  <a:pt x="595" y="93"/>
                </a:lnTo>
                <a:lnTo>
                  <a:pt x="576" y="102"/>
                </a:lnTo>
                <a:lnTo>
                  <a:pt x="556" y="109"/>
                </a:lnTo>
                <a:lnTo>
                  <a:pt x="537" y="117"/>
                </a:lnTo>
                <a:lnTo>
                  <a:pt x="517" y="124"/>
                </a:lnTo>
                <a:lnTo>
                  <a:pt x="496" y="129"/>
                </a:lnTo>
                <a:lnTo>
                  <a:pt x="474" y="135"/>
                </a:lnTo>
                <a:lnTo>
                  <a:pt x="453" y="140"/>
                </a:lnTo>
                <a:lnTo>
                  <a:pt x="432" y="144"/>
                </a:lnTo>
                <a:lnTo>
                  <a:pt x="411" y="147"/>
                </a:lnTo>
                <a:lnTo>
                  <a:pt x="390" y="150"/>
                </a:lnTo>
                <a:lnTo>
                  <a:pt x="368" y="153"/>
                </a:lnTo>
                <a:lnTo>
                  <a:pt x="346" y="154"/>
                </a:lnTo>
                <a:lnTo>
                  <a:pt x="325" y="154"/>
                </a:lnTo>
                <a:lnTo>
                  <a:pt x="304" y="154"/>
                </a:lnTo>
                <a:lnTo>
                  <a:pt x="282" y="153"/>
                </a:lnTo>
                <a:lnTo>
                  <a:pt x="261" y="150"/>
                </a:lnTo>
                <a:lnTo>
                  <a:pt x="240" y="148"/>
                </a:lnTo>
                <a:lnTo>
                  <a:pt x="219" y="145"/>
                </a:lnTo>
                <a:lnTo>
                  <a:pt x="199" y="141"/>
                </a:lnTo>
                <a:lnTo>
                  <a:pt x="178" y="137"/>
                </a:lnTo>
                <a:lnTo>
                  <a:pt x="158" y="131"/>
                </a:lnTo>
                <a:lnTo>
                  <a:pt x="137" y="125"/>
                </a:lnTo>
                <a:lnTo>
                  <a:pt x="117" y="119"/>
                </a:lnTo>
                <a:lnTo>
                  <a:pt x="97" y="111"/>
                </a:lnTo>
                <a:lnTo>
                  <a:pt x="77" y="104"/>
                </a:lnTo>
                <a:lnTo>
                  <a:pt x="58" y="95"/>
                </a:lnTo>
                <a:lnTo>
                  <a:pt x="38" y="86"/>
                </a:lnTo>
                <a:lnTo>
                  <a:pt x="19" y="75"/>
                </a:lnTo>
                <a:lnTo>
                  <a:pt x="0" y="65"/>
                </a:lnTo>
                <a:lnTo>
                  <a:pt x="41" y="0"/>
                </a:lnTo>
                <a:lnTo>
                  <a:pt x="56" y="9"/>
                </a:lnTo>
                <a:lnTo>
                  <a:pt x="72" y="18"/>
                </a:lnTo>
                <a:lnTo>
                  <a:pt x="88" y="26"/>
                </a:lnTo>
                <a:lnTo>
                  <a:pt x="104" y="34"/>
                </a:lnTo>
                <a:lnTo>
                  <a:pt x="119" y="41"/>
                </a:lnTo>
                <a:lnTo>
                  <a:pt x="136" y="48"/>
                </a:lnTo>
                <a:lnTo>
                  <a:pt x="154" y="53"/>
                </a:lnTo>
                <a:lnTo>
                  <a:pt x="171" y="58"/>
                </a:lnTo>
                <a:lnTo>
                  <a:pt x="189" y="63"/>
                </a:lnTo>
                <a:lnTo>
                  <a:pt x="207" y="67"/>
                </a:lnTo>
                <a:lnTo>
                  <a:pt x="226" y="71"/>
                </a:lnTo>
                <a:lnTo>
                  <a:pt x="246" y="73"/>
                </a:lnTo>
                <a:lnTo>
                  <a:pt x="265" y="75"/>
                </a:lnTo>
                <a:lnTo>
                  <a:pt x="285" y="77"/>
                </a:lnTo>
                <a:lnTo>
                  <a:pt x="305" y="78"/>
                </a:lnTo>
                <a:lnTo>
                  <a:pt x="325" y="7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7" name="Freeform 26"/>
          <p:cNvSpPr>
            <a:spLocks/>
          </p:cNvSpPr>
          <p:nvPr/>
        </p:nvSpPr>
        <p:spPr bwMode="auto">
          <a:xfrm>
            <a:off x="2011512" y="177800"/>
            <a:ext cx="84478" cy="96838"/>
          </a:xfrm>
          <a:custGeom>
            <a:avLst/>
            <a:gdLst>
              <a:gd name="T0" fmla="*/ 941 w 941"/>
              <a:gd name="T1" fmla="*/ 0 h 1080"/>
              <a:gd name="T2" fmla="*/ 941 w 941"/>
              <a:gd name="T3" fmla="*/ 1080 h 1080"/>
              <a:gd name="T4" fmla="*/ 922 w 941"/>
              <a:gd name="T5" fmla="*/ 1077 h 1080"/>
              <a:gd name="T6" fmla="*/ 904 w 941"/>
              <a:gd name="T7" fmla="*/ 1075 h 1080"/>
              <a:gd name="T8" fmla="*/ 888 w 941"/>
              <a:gd name="T9" fmla="*/ 1075 h 1080"/>
              <a:gd name="T10" fmla="*/ 873 w 941"/>
              <a:gd name="T11" fmla="*/ 1074 h 1080"/>
              <a:gd name="T12" fmla="*/ 860 w 941"/>
              <a:gd name="T13" fmla="*/ 1075 h 1080"/>
              <a:gd name="T14" fmla="*/ 843 w 941"/>
              <a:gd name="T15" fmla="*/ 1075 h 1080"/>
              <a:gd name="T16" fmla="*/ 824 w 941"/>
              <a:gd name="T17" fmla="*/ 1077 h 1080"/>
              <a:gd name="T18" fmla="*/ 802 w 941"/>
              <a:gd name="T19" fmla="*/ 1080 h 1080"/>
              <a:gd name="T20" fmla="*/ 802 w 941"/>
              <a:gd name="T21" fmla="*/ 218 h 1080"/>
              <a:gd name="T22" fmla="*/ 787 w 941"/>
              <a:gd name="T23" fmla="*/ 218 h 1080"/>
              <a:gd name="T24" fmla="*/ 549 w 941"/>
              <a:gd name="T25" fmla="*/ 495 h 1080"/>
              <a:gd name="T26" fmla="*/ 219 w 941"/>
              <a:gd name="T27" fmla="*/ 880 h 1080"/>
              <a:gd name="T28" fmla="*/ 48 w 941"/>
              <a:gd name="T29" fmla="*/ 1080 h 1080"/>
              <a:gd name="T30" fmla="*/ 0 w 941"/>
              <a:gd name="T31" fmla="*/ 1080 h 1080"/>
              <a:gd name="T32" fmla="*/ 0 w 941"/>
              <a:gd name="T33" fmla="*/ 0 h 1080"/>
              <a:gd name="T34" fmla="*/ 13 w 941"/>
              <a:gd name="T35" fmla="*/ 1 h 1080"/>
              <a:gd name="T36" fmla="*/ 30 w 941"/>
              <a:gd name="T37" fmla="*/ 3 h 1080"/>
              <a:gd name="T38" fmla="*/ 48 w 941"/>
              <a:gd name="T39" fmla="*/ 3 h 1080"/>
              <a:gd name="T40" fmla="*/ 70 w 941"/>
              <a:gd name="T41" fmla="*/ 3 h 1080"/>
              <a:gd name="T42" fmla="*/ 91 w 941"/>
              <a:gd name="T43" fmla="*/ 3 h 1080"/>
              <a:gd name="T44" fmla="*/ 110 w 941"/>
              <a:gd name="T45" fmla="*/ 3 h 1080"/>
              <a:gd name="T46" fmla="*/ 126 w 941"/>
              <a:gd name="T47" fmla="*/ 1 h 1080"/>
              <a:gd name="T48" fmla="*/ 139 w 941"/>
              <a:gd name="T49" fmla="*/ 0 h 1080"/>
              <a:gd name="T50" fmla="*/ 139 w 941"/>
              <a:gd name="T51" fmla="*/ 824 h 1080"/>
              <a:gd name="T52" fmla="*/ 155 w 941"/>
              <a:gd name="T53" fmla="*/ 823 h 1080"/>
              <a:gd name="T54" fmla="*/ 873 w 941"/>
              <a:gd name="T55" fmla="*/ 0 h 1080"/>
              <a:gd name="T56" fmla="*/ 941 w 941"/>
              <a:gd name="T57" fmla="*/ 0 h 108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941" h="1080">
                <a:moveTo>
                  <a:pt x="941" y="0"/>
                </a:moveTo>
                <a:lnTo>
                  <a:pt x="941" y="1080"/>
                </a:lnTo>
                <a:lnTo>
                  <a:pt x="922" y="1077"/>
                </a:lnTo>
                <a:lnTo>
                  <a:pt x="904" y="1075"/>
                </a:lnTo>
                <a:lnTo>
                  <a:pt x="888" y="1075"/>
                </a:lnTo>
                <a:lnTo>
                  <a:pt x="873" y="1074"/>
                </a:lnTo>
                <a:lnTo>
                  <a:pt x="860" y="1075"/>
                </a:lnTo>
                <a:lnTo>
                  <a:pt x="843" y="1075"/>
                </a:lnTo>
                <a:lnTo>
                  <a:pt x="824" y="1077"/>
                </a:lnTo>
                <a:lnTo>
                  <a:pt x="802" y="1080"/>
                </a:lnTo>
                <a:lnTo>
                  <a:pt x="802" y="218"/>
                </a:lnTo>
                <a:lnTo>
                  <a:pt x="787" y="218"/>
                </a:lnTo>
                <a:lnTo>
                  <a:pt x="549" y="495"/>
                </a:lnTo>
                <a:lnTo>
                  <a:pt x="219" y="880"/>
                </a:lnTo>
                <a:lnTo>
                  <a:pt x="48" y="1080"/>
                </a:lnTo>
                <a:lnTo>
                  <a:pt x="0" y="1080"/>
                </a:lnTo>
                <a:lnTo>
                  <a:pt x="0" y="0"/>
                </a:lnTo>
                <a:lnTo>
                  <a:pt x="13" y="1"/>
                </a:lnTo>
                <a:lnTo>
                  <a:pt x="30" y="3"/>
                </a:lnTo>
                <a:lnTo>
                  <a:pt x="48" y="3"/>
                </a:lnTo>
                <a:lnTo>
                  <a:pt x="70" y="3"/>
                </a:lnTo>
                <a:lnTo>
                  <a:pt x="91" y="3"/>
                </a:lnTo>
                <a:lnTo>
                  <a:pt x="110" y="3"/>
                </a:lnTo>
                <a:lnTo>
                  <a:pt x="126" y="1"/>
                </a:lnTo>
                <a:lnTo>
                  <a:pt x="139" y="0"/>
                </a:lnTo>
                <a:lnTo>
                  <a:pt x="139" y="824"/>
                </a:lnTo>
                <a:lnTo>
                  <a:pt x="155" y="823"/>
                </a:lnTo>
                <a:lnTo>
                  <a:pt x="873" y="0"/>
                </a:lnTo>
                <a:lnTo>
                  <a:pt x="9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8" name="Freeform 27"/>
          <p:cNvSpPr>
            <a:spLocks/>
          </p:cNvSpPr>
          <p:nvPr/>
        </p:nvSpPr>
        <p:spPr bwMode="auto">
          <a:xfrm>
            <a:off x="1901533" y="177800"/>
            <a:ext cx="84477" cy="96838"/>
          </a:xfrm>
          <a:custGeom>
            <a:avLst/>
            <a:gdLst>
              <a:gd name="T0" fmla="*/ 153 w 939"/>
              <a:gd name="T1" fmla="*/ 824 h 1080"/>
              <a:gd name="T2" fmla="*/ 870 w 939"/>
              <a:gd name="T3" fmla="*/ 0 h 1080"/>
              <a:gd name="T4" fmla="*/ 939 w 939"/>
              <a:gd name="T5" fmla="*/ 0 h 1080"/>
              <a:gd name="T6" fmla="*/ 939 w 939"/>
              <a:gd name="T7" fmla="*/ 1080 h 1080"/>
              <a:gd name="T8" fmla="*/ 920 w 939"/>
              <a:gd name="T9" fmla="*/ 1077 h 1080"/>
              <a:gd name="T10" fmla="*/ 901 w 939"/>
              <a:gd name="T11" fmla="*/ 1075 h 1080"/>
              <a:gd name="T12" fmla="*/ 885 w 939"/>
              <a:gd name="T13" fmla="*/ 1075 h 1080"/>
              <a:gd name="T14" fmla="*/ 870 w 939"/>
              <a:gd name="T15" fmla="*/ 1074 h 1080"/>
              <a:gd name="T16" fmla="*/ 858 w 939"/>
              <a:gd name="T17" fmla="*/ 1075 h 1080"/>
              <a:gd name="T18" fmla="*/ 842 w 939"/>
              <a:gd name="T19" fmla="*/ 1075 h 1080"/>
              <a:gd name="T20" fmla="*/ 823 w 939"/>
              <a:gd name="T21" fmla="*/ 1077 h 1080"/>
              <a:gd name="T22" fmla="*/ 802 w 939"/>
              <a:gd name="T23" fmla="*/ 1080 h 1080"/>
              <a:gd name="T24" fmla="*/ 802 w 939"/>
              <a:gd name="T25" fmla="*/ 218 h 1080"/>
              <a:gd name="T26" fmla="*/ 786 w 939"/>
              <a:gd name="T27" fmla="*/ 218 h 1080"/>
              <a:gd name="T28" fmla="*/ 128 w 939"/>
              <a:gd name="T29" fmla="*/ 984 h 1080"/>
              <a:gd name="T30" fmla="*/ 103 w 939"/>
              <a:gd name="T31" fmla="*/ 1011 h 1080"/>
              <a:gd name="T32" fmla="*/ 82 w 939"/>
              <a:gd name="T33" fmla="*/ 1035 h 1080"/>
              <a:gd name="T34" fmla="*/ 63 w 939"/>
              <a:gd name="T35" fmla="*/ 1058 h 1080"/>
              <a:gd name="T36" fmla="*/ 47 w 939"/>
              <a:gd name="T37" fmla="*/ 1080 h 1080"/>
              <a:gd name="T38" fmla="*/ 0 w 939"/>
              <a:gd name="T39" fmla="*/ 1080 h 1080"/>
              <a:gd name="T40" fmla="*/ 0 w 939"/>
              <a:gd name="T41" fmla="*/ 0 h 1080"/>
              <a:gd name="T42" fmla="*/ 10 w 939"/>
              <a:gd name="T43" fmla="*/ 1 h 1080"/>
              <a:gd name="T44" fmla="*/ 24 w 939"/>
              <a:gd name="T45" fmla="*/ 3 h 1080"/>
              <a:gd name="T46" fmla="*/ 43 w 939"/>
              <a:gd name="T47" fmla="*/ 3 h 1080"/>
              <a:gd name="T48" fmla="*/ 67 w 939"/>
              <a:gd name="T49" fmla="*/ 3 h 1080"/>
              <a:gd name="T50" fmla="*/ 137 w 939"/>
              <a:gd name="T51" fmla="*/ 0 h 1080"/>
              <a:gd name="T52" fmla="*/ 137 w 939"/>
              <a:gd name="T53" fmla="*/ 824 h 1080"/>
              <a:gd name="T54" fmla="*/ 153 w 939"/>
              <a:gd name="T55" fmla="*/ 824 h 108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39" h="1080">
                <a:moveTo>
                  <a:pt x="153" y="824"/>
                </a:moveTo>
                <a:lnTo>
                  <a:pt x="870" y="0"/>
                </a:lnTo>
                <a:lnTo>
                  <a:pt x="939" y="0"/>
                </a:lnTo>
                <a:lnTo>
                  <a:pt x="939" y="1080"/>
                </a:lnTo>
                <a:lnTo>
                  <a:pt x="920" y="1077"/>
                </a:lnTo>
                <a:lnTo>
                  <a:pt x="901" y="1075"/>
                </a:lnTo>
                <a:lnTo>
                  <a:pt x="885" y="1075"/>
                </a:lnTo>
                <a:lnTo>
                  <a:pt x="870" y="1074"/>
                </a:lnTo>
                <a:lnTo>
                  <a:pt x="858" y="1075"/>
                </a:lnTo>
                <a:lnTo>
                  <a:pt x="842" y="1075"/>
                </a:lnTo>
                <a:lnTo>
                  <a:pt x="823" y="1077"/>
                </a:lnTo>
                <a:lnTo>
                  <a:pt x="802" y="1080"/>
                </a:lnTo>
                <a:lnTo>
                  <a:pt x="802" y="218"/>
                </a:lnTo>
                <a:lnTo>
                  <a:pt x="786" y="218"/>
                </a:lnTo>
                <a:lnTo>
                  <a:pt x="128" y="984"/>
                </a:lnTo>
                <a:lnTo>
                  <a:pt x="103" y="1011"/>
                </a:lnTo>
                <a:lnTo>
                  <a:pt x="82" y="1035"/>
                </a:lnTo>
                <a:lnTo>
                  <a:pt x="63" y="1058"/>
                </a:lnTo>
                <a:lnTo>
                  <a:pt x="47" y="1080"/>
                </a:lnTo>
                <a:lnTo>
                  <a:pt x="0" y="1080"/>
                </a:lnTo>
                <a:lnTo>
                  <a:pt x="0" y="0"/>
                </a:lnTo>
                <a:lnTo>
                  <a:pt x="10" y="1"/>
                </a:lnTo>
                <a:lnTo>
                  <a:pt x="24" y="3"/>
                </a:lnTo>
                <a:lnTo>
                  <a:pt x="43" y="3"/>
                </a:lnTo>
                <a:lnTo>
                  <a:pt x="67" y="3"/>
                </a:lnTo>
                <a:lnTo>
                  <a:pt x="137" y="0"/>
                </a:lnTo>
                <a:lnTo>
                  <a:pt x="137" y="824"/>
                </a:lnTo>
                <a:lnTo>
                  <a:pt x="153" y="8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19" name="Freeform 28"/>
          <p:cNvSpPr>
            <a:spLocks/>
          </p:cNvSpPr>
          <p:nvPr/>
        </p:nvSpPr>
        <p:spPr bwMode="auto">
          <a:xfrm>
            <a:off x="1815461" y="177800"/>
            <a:ext cx="70133" cy="96838"/>
          </a:xfrm>
          <a:custGeom>
            <a:avLst/>
            <a:gdLst>
              <a:gd name="T0" fmla="*/ 138 w 792"/>
              <a:gd name="T1" fmla="*/ 530 h 1081"/>
              <a:gd name="T2" fmla="*/ 138 w 792"/>
              <a:gd name="T3" fmla="*/ 1081 h 1081"/>
              <a:gd name="T4" fmla="*/ 111 w 792"/>
              <a:gd name="T5" fmla="*/ 1078 h 1081"/>
              <a:gd name="T6" fmla="*/ 98 w 792"/>
              <a:gd name="T7" fmla="*/ 1077 h 1081"/>
              <a:gd name="T8" fmla="*/ 91 w 792"/>
              <a:gd name="T9" fmla="*/ 1077 h 1081"/>
              <a:gd name="T10" fmla="*/ 69 w 792"/>
              <a:gd name="T11" fmla="*/ 1075 h 1081"/>
              <a:gd name="T12" fmla="*/ 38 w 792"/>
              <a:gd name="T13" fmla="*/ 1077 h 1081"/>
              <a:gd name="T14" fmla="*/ 0 w 792"/>
              <a:gd name="T15" fmla="*/ 1081 h 1081"/>
              <a:gd name="T16" fmla="*/ 0 w 792"/>
              <a:gd name="T17" fmla="*/ 1 h 1081"/>
              <a:gd name="T18" fmla="*/ 40 w 792"/>
              <a:gd name="T19" fmla="*/ 3 h 1081"/>
              <a:gd name="T20" fmla="*/ 69 w 792"/>
              <a:gd name="T21" fmla="*/ 4 h 1081"/>
              <a:gd name="T22" fmla="*/ 96 w 792"/>
              <a:gd name="T23" fmla="*/ 3 h 1081"/>
              <a:gd name="T24" fmla="*/ 138 w 792"/>
              <a:gd name="T25" fmla="*/ 1 h 1081"/>
              <a:gd name="T26" fmla="*/ 138 w 792"/>
              <a:gd name="T27" fmla="*/ 488 h 1081"/>
              <a:gd name="T28" fmla="*/ 143 w 792"/>
              <a:gd name="T29" fmla="*/ 490 h 1081"/>
              <a:gd name="T30" fmla="*/ 146 w 792"/>
              <a:gd name="T31" fmla="*/ 491 h 1081"/>
              <a:gd name="T32" fmla="*/ 153 w 792"/>
              <a:gd name="T33" fmla="*/ 490 h 1081"/>
              <a:gd name="T34" fmla="*/ 161 w 792"/>
              <a:gd name="T35" fmla="*/ 488 h 1081"/>
              <a:gd name="T36" fmla="*/ 169 w 792"/>
              <a:gd name="T37" fmla="*/ 484 h 1081"/>
              <a:gd name="T38" fmla="*/ 179 w 792"/>
              <a:gd name="T39" fmla="*/ 479 h 1081"/>
              <a:gd name="T40" fmla="*/ 185 w 792"/>
              <a:gd name="T41" fmla="*/ 473 h 1081"/>
              <a:gd name="T42" fmla="*/ 193 w 792"/>
              <a:gd name="T43" fmla="*/ 466 h 1081"/>
              <a:gd name="T44" fmla="*/ 203 w 792"/>
              <a:gd name="T45" fmla="*/ 459 h 1081"/>
              <a:gd name="T46" fmla="*/ 213 w 792"/>
              <a:gd name="T47" fmla="*/ 450 h 1081"/>
              <a:gd name="T48" fmla="*/ 223 w 792"/>
              <a:gd name="T49" fmla="*/ 440 h 1081"/>
              <a:gd name="T50" fmla="*/ 235 w 792"/>
              <a:gd name="T51" fmla="*/ 429 h 1081"/>
              <a:gd name="T52" fmla="*/ 247 w 792"/>
              <a:gd name="T53" fmla="*/ 416 h 1081"/>
              <a:gd name="T54" fmla="*/ 262 w 792"/>
              <a:gd name="T55" fmla="*/ 402 h 1081"/>
              <a:gd name="T56" fmla="*/ 650 w 792"/>
              <a:gd name="T57" fmla="*/ 1 h 1081"/>
              <a:gd name="T58" fmla="*/ 686 w 792"/>
              <a:gd name="T59" fmla="*/ 3 h 1081"/>
              <a:gd name="T60" fmla="*/ 713 w 792"/>
              <a:gd name="T61" fmla="*/ 4 h 1081"/>
              <a:gd name="T62" fmla="*/ 738 w 792"/>
              <a:gd name="T63" fmla="*/ 3 h 1081"/>
              <a:gd name="T64" fmla="*/ 774 w 792"/>
              <a:gd name="T65" fmla="*/ 0 h 1081"/>
              <a:gd name="T66" fmla="*/ 416 w 792"/>
              <a:gd name="T67" fmla="*/ 345 h 1081"/>
              <a:gd name="T68" fmla="*/ 281 w 792"/>
              <a:gd name="T69" fmla="*/ 480 h 1081"/>
              <a:gd name="T70" fmla="*/ 415 w 792"/>
              <a:gd name="T71" fmla="*/ 630 h 1081"/>
              <a:gd name="T72" fmla="*/ 568 w 792"/>
              <a:gd name="T73" fmla="*/ 804 h 1081"/>
              <a:gd name="T74" fmla="*/ 666 w 792"/>
              <a:gd name="T75" fmla="*/ 915 h 1081"/>
              <a:gd name="T76" fmla="*/ 792 w 792"/>
              <a:gd name="T77" fmla="*/ 1073 h 1081"/>
              <a:gd name="T78" fmla="*/ 792 w 792"/>
              <a:gd name="T79" fmla="*/ 1081 h 1081"/>
              <a:gd name="T80" fmla="*/ 758 w 792"/>
              <a:gd name="T81" fmla="*/ 1078 h 1081"/>
              <a:gd name="T82" fmla="*/ 747 w 792"/>
              <a:gd name="T83" fmla="*/ 1078 h 1081"/>
              <a:gd name="T84" fmla="*/ 742 w 792"/>
              <a:gd name="T85" fmla="*/ 1077 h 1081"/>
              <a:gd name="T86" fmla="*/ 733 w 792"/>
              <a:gd name="T87" fmla="*/ 1077 h 1081"/>
              <a:gd name="T88" fmla="*/ 706 w 792"/>
              <a:gd name="T89" fmla="*/ 1075 h 1081"/>
              <a:gd name="T90" fmla="*/ 666 w 792"/>
              <a:gd name="T91" fmla="*/ 1077 h 1081"/>
              <a:gd name="T92" fmla="*/ 617 w 792"/>
              <a:gd name="T93" fmla="*/ 1081 h 1081"/>
              <a:gd name="T94" fmla="*/ 589 w 792"/>
              <a:gd name="T95" fmla="*/ 1039 h 1081"/>
              <a:gd name="T96" fmla="*/ 560 w 792"/>
              <a:gd name="T97" fmla="*/ 1001 h 1081"/>
              <a:gd name="T98" fmla="*/ 535 w 792"/>
              <a:gd name="T99" fmla="*/ 967 h 1081"/>
              <a:gd name="T100" fmla="*/ 509 w 792"/>
              <a:gd name="T101" fmla="*/ 937 h 1081"/>
              <a:gd name="T102" fmla="*/ 166 w 792"/>
              <a:gd name="T103" fmla="*/ 535 h 1081"/>
              <a:gd name="T104" fmla="*/ 161 w 792"/>
              <a:gd name="T105" fmla="*/ 531 h 1081"/>
              <a:gd name="T106" fmla="*/ 155 w 792"/>
              <a:gd name="T107" fmla="*/ 529 h 1081"/>
              <a:gd name="T108" fmla="*/ 149 w 792"/>
              <a:gd name="T109" fmla="*/ 526 h 1081"/>
              <a:gd name="T110" fmla="*/ 143 w 792"/>
              <a:gd name="T111" fmla="*/ 526 h 1081"/>
              <a:gd name="T112" fmla="*/ 143 w 792"/>
              <a:gd name="T113" fmla="*/ 526 h 1081"/>
              <a:gd name="T114" fmla="*/ 139 w 792"/>
              <a:gd name="T115" fmla="*/ 528 h 1081"/>
              <a:gd name="T116" fmla="*/ 139 w 792"/>
              <a:gd name="T117" fmla="*/ 529 h 1081"/>
              <a:gd name="T118" fmla="*/ 138 w 792"/>
              <a:gd name="T119" fmla="*/ 530 h 10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92" h="1081">
                <a:moveTo>
                  <a:pt x="138" y="530"/>
                </a:moveTo>
                <a:lnTo>
                  <a:pt x="138" y="1081"/>
                </a:lnTo>
                <a:lnTo>
                  <a:pt x="111" y="1078"/>
                </a:lnTo>
                <a:lnTo>
                  <a:pt x="98" y="1077"/>
                </a:lnTo>
                <a:lnTo>
                  <a:pt x="91" y="1077"/>
                </a:lnTo>
                <a:lnTo>
                  <a:pt x="69" y="1075"/>
                </a:lnTo>
                <a:lnTo>
                  <a:pt x="38" y="1077"/>
                </a:lnTo>
                <a:lnTo>
                  <a:pt x="0" y="1081"/>
                </a:lnTo>
                <a:lnTo>
                  <a:pt x="0" y="1"/>
                </a:lnTo>
                <a:lnTo>
                  <a:pt x="40" y="3"/>
                </a:lnTo>
                <a:lnTo>
                  <a:pt x="69" y="4"/>
                </a:lnTo>
                <a:lnTo>
                  <a:pt x="96" y="3"/>
                </a:lnTo>
                <a:lnTo>
                  <a:pt x="138" y="1"/>
                </a:lnTo>
                <a:lnTo>
                  <a:pt x="138" y="488"/>
                </a:lnTo>
                <a:lnTo>
                  <a:pt x="143" y="490"/>
                </a:lnTo>
                <a:lnTo>
                  <a:pt x="146" y="491"/>
                </a:lnTo>
                <a:lnTo>
                  <a:pt x="153" y="490"/>
                </a:lnTo>
                <a:lnTo>
                  <a:pt x="161" y="488"/>
                </a:lnTo>
                <a:lnTo>
                  <a:pt x="169" y="484"/>
                </a:lnTo>
                <a:lnTo>
                  <a:pt x="179" y="479"/>
                </a:lnTo>
                <a:lnTo>
                  <a:pt x="185" y="473"/>
                </a:lnTo>
                <a:lnTo>
                  <a:pt x="193" y="466"/>
                </a:lnTo>
                <a:lnTo>
                  <a:pt x="203" y="459"/>
                </a:lnTo>
                <a:lnTo>
                  <a:pt x="213" y="450"/>
                </a:lnTo>
                <a:lnTo>
                  <a:pt x="223" y="440"/>
                </a:lnTo>
                <a:lnTo>
                  <a:pt x="235" y="429"/>
                </a:lnTo>
                <a:lnTo>
                  <a:pt x="247" y="416"/>
                </a:lnTo>
                <a:lnTo>
                  <a:pt x="262" y="402"/>
                </a:lnTo>
                <a:lnTo>
                  <a:pt x="650" y="1"/>
                </a:lnTo>
                <a:lnTo>
                  <a:pt x="686" y="3"/>
                </a:lnTo>
                <a:lnTo>
                  <a:pt x="713" y="4"/>
                </a:lnTo>
                <a:lnTo>
                  <a:pt x="738" y="3"/>
                </a:lnTo>
                <a:lnTo>
                  <a:pt x="774" y="0"/>
                </a:lnTo>
                <a:lnTo>
                  <a:pt x="416" y="345"/>
                </a:lnTo>
                <a:lnTo>
                  <a:pt x="281" y="480"/>
                </a:lnTo>
                <a:lnTo>
                  <a:pt x="415" y="630"/>
                </a:lnTo>
                <a:lnTo>
                  <a:pt x="568" y="804"/>
                </a:lnTo>
                <a:lnTo>
                  <a:pt x="666" y="915"/>
                </a:lnTo>
                <a:lnTo>
                  <a:pt x="792" y="1073"/>
                </a:lnTo>
                <a:lnTo>
                  <a:pt x="792" y="1081"/>
                </a:lnTo>
                <a:lnTo>
                  <a:pt x="758" y="1078"/>
                </a:lnTo>
                <a:lnTo>
                  <a:pt x="747" y="1078"/>
                </a:lnTo>
                <a:lnTo>
                  <a:pt x="742" y="1077"/>
                </a:lnTo>
                <a:lnTo>
                  <a:pt x="733" y="1077"/>
                </a:lnTo>
                <a:lnTo>
                  <a:pt x="706" y="1075"/>
                </a:lnTo>
                <a:lnTo>
                  <a:pt x="666" y="1077"/>
                </a:lnTo>
                <a:lnTo>
                  <a:pt x="617" y="1081"/>
                </a:lnTo>
                <a:lnTo>
                  <a:pt x="589" y="1039"/>
                </a:lnTo>
                <a:lnTo>
                  <a:pt x="560" y="1001"/>
                </a:lnTo>
                <a:lnTo>
                  <a:pt x="535" y="967"/>
                </a:lnTo>
                <a:lnTo>
                  <a:pt x="509" y="937"/>
                </a:lnTo>
                <a:lnTo>
                  <a:pt x="166" y="535"/>
                </a:lnTo>
                <a:lnTo>
                  <a:pt x="161" y="531"/>
                </a:lnTo>
                <a:lnTo>
                  <a:pt x="155" y="529"/>
                </a:lnTo>
                <a:lnTo>
                  <a:pt x="149" y="526"/>
                </a:lnTo>
                <a:lnTo>
                  <a:pt x="143" y="526"/>
                </a:lnTo>
                <a:lnTo>
                  <a:pt x="139" y="528"/>
                </a:lnTo>
                <a:lnTo>
                  <a:pt x="139" y="529"/>
                </a:lnTo>
                <a:lnTo>
                  <a:pt x="138" y="5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0" name="Freeform 29"/>
          <p:cNvSpPr>
            <a:spLocks/>
          </p:cNvSpPr>
          <p:nvPr/>
        </p:nvSpPr>
        <p:spPr bwMode="auto">
          <a:xfrm>
            <a:off x="1713453" y="176215"/>
            <a:ext cx="84477" cy="103187"/>
          </a:xfrm>
          <a:custGeom>
            <a:avLst/>
            <a:gdLst>
              <a:gd name="T0" fmla="*/ 15 w 931"/>
              <a:gd name="T1" fmla="*/ 708 h 1122"/>
              <a:gd name="T2" fmla="*/ 0 w 931"/>
              <a:gd name="T3" fmla="*/ 589 h 1122"/>
              <a:gd name="T4" fmla="*/ 2 w 931"/>
              <a:gd name="T5" fmla="*/ 494 h 1122"/>
              <a:gd name="T6" fmla="*/ 14 w 931"/>
              <a:gd name="T7" fmla="*/ 415 h 1122"/>
              <a:gd name="T8" fmla="*/ 35 w 931"/>
              <a:gd name="T9" fmla="*/ 341 h 1122"/>
              <a:gd name="T10" fmla="*/ 67 w 931"/>
              <a:gd name="T11" fmla="*/ 273 h 1122"/>
              <a:gd name="T12" fmla="*/ 108 w 931"/>
              <a:gd name="T13" fmla="*/ 212 h 1122"/>
              <a:gd name="T14" fmla="*/ 156 w 931"/>
              <a:gd name="T15" fmla="*/ 159 h 1122"/>
              <a:gd name="T16" fmla="*/ 212 w 931"/>
              <a:gd name="T17" fmla="*/ 113 h 1122"/>
              <a:gd name="T18" fmla="*/ 275 w 931"/>
              <a:gd name="T19" fmla="*/ 75 h 1122"/>
              <a:gd name="T20" fmla="*/ 343 w 931"/>
              <a:gd name="T21" fmla="*/ 44 h 1122"/>
              <a:gd name="T22" fmla="*/ 417 w 931"/>
              <a:gd name="T23" fmla="*/ 21 h 1122"/>
              <a:gd name="T24" fmla="*/ 493 w 931"/>
              <a:gd name="T25" fmla="*/ 6 h 1122"/>
              <a:gd name="T26" fmla="*/ 572 w 931"/>
              <a:gd name="T27" fmla="*/ 0 h 1122"/>
              <a:gd name="T28" fmla="*/ 680 w 931"/>
              <a:gd name="T29" fmla="*/ 4 h 1122"/>
              <a:gd name="T30" fmla="*/ 796 w 931"/>
              <a:gd name="T31" fmla="*/ 25 h 1122"/>
              <a:gd name="T32" fmla="*/ 906 w 931"/>
              <a:gd name="T33" fmla="*/ 61 h 1122"/>
              <a:gd name="T34" fmla="*/ 906 w 931"/>
              <a:gd name="T35" fmla="*/ 159 h 1122"/>
              <a:gd name="T36" fmla="*/ 865 w 931"/>
              <a:gd name="T37" fmla="*/ 171 h 1122"/>
              <a:gd name="T38" fmla="*/ 784 w 931"/>
              <a:gd name="T39" fmla="*/ 113 h 1122"/>
              <a:gd name="T40" fmla="*/ 692 w 931"/>
              <a:gd name="T41" fmla="*/ 75 h 1122"/>
              <a:gd name="T42" fmla="*/ 623 w 931"/>
              <a:gd name="T43" fmla="*/ 61 h 1122"/>
              <a:gd name="T44" fmla="*/ 553 w 931"/>
              <a:gd name="T45" fmla="*/ 60 h 1122"/>
              <a:gd name="T46" fmla="*/ 490 w 931"/>
              <a:gd name="T47" fmla="*/ 69 h 1122"/>
              <a:gd name="T48" fmla="*/ 430 w 931"/>
              <a:gd name="T49" fmla="*/ 86 h 1122"/>
              <a:gd name="T50" fmla="*/ 376 w 931"/>
              <a:gd name="T51" fmla="*/ 111 h 1122"/>
              <a:gd name="T52" fmla="*/ 328 w 931"/>
              <a:gd name="T53" fmla="*/ 144 h 1122"/>
              <a:gd name="T54" fmla="*/ 285 w 931"/>
              <a:gd name="T55" fmla="*/ 184 h 1122"/>
              <a:gd name="T56" fmla="*/ 232 w 931"/>
              <a:gd name="T57" fmla="*/ 257 h 1122"/>
              <a:gd name="T58" fmla="*/ 182 w 931"/>
              <a:gd name="T59" fmla="*/ 372 h 1122"/>
              <a:gd name="T60" fmla="*/ 157 w 931"/>
              <a:gd name="T61" fmla="*/ 497 h 1122"/>
              <a:gd name="T62" fmla="*/ 158 w 931"/>
              <a:gd name="T63" fmla="*/ 635 h 1122"/>
              <a:gd name="T64" fmla="*/ 183 w 931"/>
              <a:gd name="T65" fmla="*/ 765 h 1122"/>
              <a:gd name="T66" fmla="*/ 236 w 931"/>
              <a:gd name="T67" fmla="*/ 877 h 1122"/>
              <a:gd name="T68" fmla="*/ 312 w 931"/>
              <a:gd name="T69" fmla="*/ 964 h 1122"/>
              <a:gd name="T70" fmla="*/ 382 w 931"/>
              <a:gd name="T71" fmla="*/ 1013 h 1122"/>
              <a:gd name="T72" fmla="*/ 460 w 931"/>
              <a:gd name="T73" fmla="*/ 1045 h 1122"/>
              <a:gd name="T74" fmla="*/ 576 w 931"/>
              <a:gd name="T75" fmla="*/ 1060 h 1122"/>
              <a:gd name="T76" fmla="*/ 652 w 931"/>
              <a:gd name="T77" fmla="*/ 1055 h 1122"/>
              <a:gd name="T78" fmla="*/ 723 w 931"/>
              <a:gd name="T79" fmla="*/ 1037 h 1122"/>
              <a:gd name="T80" fmla="*/ 837 w 931"/>
              <a:gd name="T81" fmla="*/ 985 h 1122"/>
              <a:gd name="T82" fmla="*/ 911 w 931"/>
              <a:gd name="T83" fmla="*/ 934 h 1122"/>
              <a:gd name="T84" fmla="*/ 825 w 931"/>
              <a:gd name="T85" fmla="*/ 1073 h 1122"/>
              <a:gd name="T86" fmla="*/ 712 w 931"/>
              <a:gd name="T87" fmla="*/ 1107 h 1122"/>
              <a:gd name="T88" fmla="*/ 586 w 931"/>
              <a:gd name="T89" fmla="*/ 1122 h 1122"/>
              <a:gd name="T90" fmla="*/ 461 w 931"/>
              <a:gd name="T91" fmla="*/ 1116 h 1122"/>
              <a:gd name="T92" fmla="*/ 349 w 931"/>
              <a:gd name="T93" fmla="*/ 1092 h 1122"/>
              <a:gd name="T94" fmla="*/ 249 w 931"/>
              <a:gd name="T95" fmla="*/ 1049 h 1122"/>
              <a:gd name="T96" fmla="*/ 167 w 931"/>
              <a:gd name="T97" fmla="*/ 988 h 1122"/>
              <a:gd name="T98" fmla="*/ 99 w 931"/>
              <a:gd name="T99" fmla="*/ 910 h 1122"/>
              <a:gd name="T100" fmla="*/ 48 w 931"/>
              <a:gd name="T101" fmla="*/ 816 h 11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31" h="1122">
                <a:moveTo>
                  <a:pt x="37" y="789"/>
                </a:moveTo>
                <a:lnTo>
                  <a:pt x="29" y="763"/>
                </a:lnTo>
                <a:lnTo>
                  <a:pt x="21" y="735"/>
                </a:lnTo>
                <a:lnTo>
                  <a:pt x="15" y="708"/>
                </a:lnTo>
                <a:lnTo>
                  <a:pt x="10" y="679"/>
                </a:lnTo>
                <a:lnTo>
                  <a:pt x="5" y="649"/>
                </a:lnTo>
                <a:lnTo>
                  <a:pt x="2" y="620"/>
                </a:lnTo>
                <a:lnTo>
                  <a:pt x="0" y="589"/>
                </a:lnTo>
                <a:lnTo>
                  <a:pt x="0" y="558"/>
                </a:lnTo>
                <a:lnTo>
                  <a:pt x="0" y="536"/>
                </a:lnTo>
                <a:lnTo>
                  <a:pt x="1" y="514"/>
                </a:lnTo>
                <a:lnTo>
                  <a:pt x="2" y="494"/>
                </a:lnTo>
                <a:lnTo>
                  <a:pt x="4" y="473"/>
                </a:lnTo>
                <a:lnTo>
                  <a:pt x="8" y="454"/>
                </a:lnTo>
                <a:lnTo>
                  <a:pt x="11" y="434"/>
                </a:lnTo>
                <a:lnTo>
                  <a:pt x="14" y="415"/>
                </a:lnTo>
                <a:lnTo>
                  <a:pt x="18" y="396"/>
                </a:lnTo>
                <a:lnTo>
                  <a:pt x="24" y="378"/>
                </a:lnTo>
                <a:lnTo>
                  <a:pt x="30" y="359"/>
                </a:lnTo>
                <a:lnTo>
                  <a:pt x="35" y="341"/>
                </a:lnTo>
                <a:lnTo>
                  <a:pt x="43" y="323"/>
                </a:lnTo>
                <a:lnTo>
                  <a:pt x="50" y="306"/>
                </a:lnTo>
                <a:lnTo>
                  <a:pt x="58" y="290"/>
                </a:lnTo>
                <a:lnTo>
                  <a:pt x="67" y="273"/>
                </a:lnTo>
                <a:lnTo>
                  <a:pt x="76" y="258"/>
                </a:lnTo>
                <a:lnTo>
                  <a:pt x="86" y="242"/>
                </a:lnTo>
                <a:lnTo>
                  <a:pt x="97" y="227"/>
                </a:lnTo>
                <a:lnTo>
                  <a:pt x="108" y="212"/>
                </a:lnTo>
                <a:lnTo>
                  <a:pt x="119" y="198"/>
                </a:lnTo>
                <a:lnTo>
                  <a:pt x="132" y="184"/>
                </a:lnTo>
                <a:lnTo>
                  <a:pt x="143" y="172"/>
                </a:lnTo>
                <a:lnTo>
                  <a:pt x="156" y="159"/>
                </a:lnTo>
                <a:lnTo>
                  <a:pt x="170" y="147"/>
                </a:lnTo>
                <a:lnTo>
                  <a:pt x="183" y="136"/>
                </a:lnTo>
                <a:lnTo>
                  <a:pt x="197" y="124"/>
                </a:lnTo>
                <a:lnTo>
                  <a:pt x="212" y="113"/>
                </a:lnTo>
                <a:lnTo>
                  <a:pt x="227" y="103"/>
                </a:lnTo>
                <a:lnTo>
                  <a:pt x="242" y="93"/>
                </a:lnTo>
                <a:lnTo>
                  <a:pt x="258" y="84"/>
                </a:lnTo>
                <a:lnTo>
                  <a:pt x="275" y="75"/>
                </a:lnTo>
                <a:lnTo>
                  <a:pt x="292" y="67"/>
                </a:lnTo>
                <a:lnTo>
                  <a:pt x="308" y="59"/>
                </a:lnTo>
                <a:lnTo>
                  <a:pt x="325" y="51"/>
                </a:lnTo>
                <a:lnTo>
                  <a:pt x="343" y="44"/>
                </a:lnTo>
                <a:lnTo>
                  <a:pt x="361" y="38"/>
                </a:lnTo>
                <a:lnTo>
                  <a:pt x="379" y="31"/>
                </a:lnTo>
                <a:lnTo>
                  <a:pt x="397" y="26"/>
                </a:lnTo>
                <a:lnTo>
                  <a:pt x="417" y="21"/>
                </a:lnTo>
                <a:lnTo>
                  <a:pt x="435" y="17"/>
                </a:lnTo>
                <a:lnTo>
                  <a:pt x="454" y="12"/>
                </a:lnTo>
                <a:lnTo>
                  <a:pt x="473" y="9"/>
                </a:lnTo>
                <a:lnTo>
                  <a:pt x="493" y="6"/>
                </a:lnTo>
                <a:lnTo>
                  <a:pt x="512" y="4"/>
                </a:lnTo>
                <a:lnTo>
                  <a:pt x="532" y="2"/>
                </a:lnTo>
                <a:lnTo>
                  <a:pt x="552" y="1"/>
                </a:lnTo>
                <a:lnTo>
                  <a:pt x="572" y="0"/>
                </a:lnTo>
                <a:lnTo>
                  <a:pt x="593" y="0"/>
                </a:lnTo>
                <a:lnTo>
                  <a:pt x="622" y="1"/>
                </a:lnTo>
                <a:lnTo>
                  <a:pt x="652" y="2"/>
                </a:lnTo>
                <a:lnTo>
                  <a:pt x="680" y="4"/>
                </a:lnTo>
                <a:lnTo>
                  <a:pt x="710" y="7"/>
                </a:lnTo>
                <a:lnTo>
                  <a:pt x="739" y="12"/>
                </a:lnTo>
                <a:lnTo>
                  <a:pt x="767" y="18"/>
                </a:lnTo>
                <a:lnTo>
                  <a:pt x="796" y="25"/>
                </a:lnTo>
                <a:lnTo>
                  <a:pt x="824" y="33"/>
                </a:lnTo>
                <a:lnTo>
                  <a:pt x="852" y="41"/>
                </a:lnTo>
                <a:lnTo>
                  <a:pt x="879" y="51"/>
                </a:lnTo>
                <a:lnTo>
                  <a:pt x="906" y="61"/>
                </a:lnTo>
                <a:lnTo>
                  <a:pt x="931" y="73"/>
                </a:lnTo>
                <a:lnTo>
                  <a:pt x="923" y="98"/>
                </a:lnTo>
                <a:lnTo>
                  <a:pt x="914" y="127"/>
                </a:lnTo>
                <a:lnTo>
                  <a:pt x="906" y="159"/>
                </a:lnTo>
                <a:lnTo>
                  <a:pt x="899" y="194"/>
                </a:lnTo>
                <a:lnTo>
                  <a:pt x="888" y="195"/>
                </a:lnTo>
                <a:lnTo>
                  <a:pt x="877" y="183"/>
                </a:lnTo>
                <a:lnTo>
                  <a:pt x="865" y="171"/>
                </a:lnTo>
                <a:lnTo>
                  <a:pt x="849" y="157"/>
                </a:lnTo>
                <a:lnTo>
                  <a:pt x="830" y="142"/>
                </a:lnTo>
                <a:lnTo>
                  <a:pt x="808" y="127"/>
                </a:lnTo>
                <a:lnTo>
                  <a:pt x="784" y="113"/>
                </a:lnTo>
                <a:lnTo>
                  <a:pt x="757" y="99"/>
                </a:lnTo>
                <a:lnTo>
                  <a:pt x="726" y="86"/>
                </a:lnTo>
                <a:lnTo>
                  <a:pt x="709" y="80"/>
                </a:lnTo>
                <a:lnTo>
                  <a:pt x="692" y="75"/>
                </a:lnTo>
                <a:lnTo>
                  <a:pt x="676" y="70"/>
                </a:lnTo>
                <a:lnTo>
                  <a:pt x="658" y="67"/>
                </a:lnTo>
                <a:lnTo>
                  <a:pt x="641" y="63"/>
                </a:lnTo>
                <a:lnTo>
                  <a:pt x="623" y="61"/>
                </a:lnTo>
                <a:lnTo>
                  <a:pt x="605" y="60"/>
                </a:lnTo>
                <a:lnTo>
                  <a:pt x="587" y="59"/>
                </a:lnTo>
                <a:lnTo>
                  <a:pt x="570" y="59"/>
                </a:lnTo>
                <a:lnTo>
                  <a:pt x="553" y="60"/>
                </a:lnTo>
                <a:lnTo>
                  <a:pt x="537" y="61"/>
                </a:lnTo>
                <a:lnTo>
                  <a:pt x="520" y="63"/>
                </a:lnTo>
                <a:lnTo>
                  <a:pt x="504" y="65"/>
                </a:lnTo>
                <a:lnTo>
                  <a:pt x="490" y="69"/>
                </a:lnTo>
                <a:lnTo>
                  <a:pt x="474" y="72"/>
                </a:lnTo>
                <a:lnTo>
                  <a:pt x="459" y="76"/>
                </a:lnTo>
                <a:lnTo>
                  <a:pt x="444" y="80"/>
                </a:lnTo>
                <a:lnTo>
                  <a:pt x="430" y="86"/>
                </a:lnTo>
                <a:lnTo>
                  <a:pt x="417" y="91"/>
                </a:lnTo>
                <a:lnTo>
                  <a:pt x="403" y="97"/>
                </a:lnTo>
                <a:lnTo>
                  <a:pt x="389" y="104"/>
                </a:lnTo>
                <a:lnTo>
                  <a:pt x="376" y="111"/>
                </a:lnTo>
                <a:lnTo>
                  <a:pt x="364" y="119"/>
                </a:lnTo>
                <a:lnTo>
                  <a:pt x="352" y="126"/>
                </a:lnTo>
                <a:lnTo>
                  <a:pt x="339" y="134"/>
                </a:lnTo>
                <a:lnTo>
                  <a:pt x="328" y="144"/>
                </a:lnTo>
                <a:lnTo>
                  <a:pt x="317" y="154"/>
                </a:lnTo>
                <a:lnTo>
                  <a:pt x="306" y="163"/>
                </a:lnTo>
                <a:lnTo>
                  <a:pt x="296" y="174"/>
                </a:lnTo>
                <a:lnTo>
                  <a:pt x="285" y="184"/>
                </a:lnTo>
                <a:lnTo>
                  <a:pt x="276" y="195"/>
                </a:lnTo>
                <a:lnTo>
                  <a:pt x="266" y="207"/>
                </a:lnTo>
                <a:lnTo>
                  <a:pt x="248" y="231"/>
                </a:lnTo>
                <a:lnTo>
                  <a:pt x="232" y="257"/>
                </a:lnTo>
                <a:lnTo>
                  <a:pt x="217" y="283"/>
                </a:lnTo>
                <a:lnTo>
                  <a:pt x="204" y="313"/>
                </a:lnTo>
                <a:lnTo>
                  <a:pt x="192" y="341"/>
                </a:lnTo>
                <a:lnTo>
                  <a:pt x="182" y="372"/>
                </a:lnTo>
                <a:lnTo>
                  <a:pt x="174" y="402"/>
                </a:lnTo>
                <a:lnTo>
                  <a:pt x="167" y="434"/>
                </a:lnTo>
                <a:lnTo>
                  <a:pt x="161" y="466"/>
                </a:lnTo>
                <a:lnTo>
                  <a:pt x="157" y="497"/>
                </a:lnTo>
                <a:lnTo>
                  <a:pt x="155" y="530"/>
                </a:lnTo>
                <a:lnTo>
                  <a:pt x="154" y="564"/>
                </a:lnTo>
                <a:lnTo>
                  <a:pt x="155" y="600"/>
                </a:lnTo>
                <a:lnTo>
                  <a:pt x="158" y="635"/>
                </a:lnTo>
                <a:lnTo>
                  <a:pt x="162" y="669"/>
                </a:lnTo>
                <a:lnTo>
                  <a:pt x="168" y="702"/>
                </a:lnTo>
                <a:lnTo>
                  <a:pt x="175" y="734"/>
                </a:lnTo>
                <a:lnTo>
                  <a:pt x="183" y="765"/>
                </a:lnTo>
                <a:lnTo>
                  <a:pt x="194" y="795"/>
                </a:lnTo>
                <a:lnTo>
                  <a:pt x="206" y="824"/>
                </a:lnTo>
                <a:lnTo>
                  <a:pt x="221" y="851"/>
                </a:lnTo>
                <a:lnTo>
                  <a:pt x="236" y="877"/>
                </a:lnTo>
                <a:lnTo>
                  <a:pt x="253" y="902"/>
                </a:lnTo>
                <a:lnTo>
                  <a:pt x="271" y="924"/>
                </a:lnTo>
                <a:lnTo>
                  <a:pt x="290" y="945"/>
                </a:lnTo>
                <a:lnTo>
                  <a:pt x="312" y="964"/>
                </a:lnTo>
                <a:lnTo>
                  <a:pt x="333" y="983"/>
                </a:lnTo>
                <a:lnTo>
                  <a:pt x="357" y="998"/>
                </a:lnTo>
                <a:lnTo>
                  <a:pt x="369" y="1006"/>
                </a:lnTo>
                <a:lnTo>
                  <a:pt x="382" y="1013"/>
                </a:lnTo>
                <a:lnTo>
                  <a:pt x="393" y="1020"/>
                </a:lnTo>
                <a:lnTo>
                  <a:pt x="407" y="1026"/>
                </a:lnTo>
                <a:lnTo>
                  <a:pt x="432" y="1037"/>
                </a:lnTo>
                <a:lnTo>
                  <a:pt x="460" y="1045"/>
                </a:lnTo>
                <a:lnTo>
                  <a:pt x="487" y="1052"/>
                </a:lnTo>
                <a:lnTo>
                  <a:pt x="516" y="1056"/>
                </a:lnTo>
                <a:lnTo>
                  <a:pt x="546" y="1059"/>
                </a:lnTo>
                <a:lnTo>
                  <a:pt x="576" y="1060"/>
                </a:lnTo>
                <a:lnTo>
                  <a:pt x="596" y="1060"/>
                </a:lnTo>
                <a:lnTo>
                  <a:pt x="615" y="1059"/>
                </a:lnTo>
                <a:lnTo>
                  <a:pt x="633" y="1057"/>
                </a:lnTo>
                <a:lnTo>
                  <a:pt x="652" y="1055"/>
                </a:lnTo>
                <a:lnTo>
                  <a:pt x="670" y="1050"/>
                </a:lnTo>
                <a:lnTo>
                  <a:pt x="688" y="1047"/>
                </a:lnTo>
                <a:lnTo>
                  <a:pt x="706" y="1042"/>
                </a:lnTo>
                <a:lnTo>
                  <a:pt x="723" y="1037"/>
                </a:lnTo>
                <a:lnTo>
                  <a:pt x="756" y="1025"/>
                </a:lnTo>
                <a:lnTo>
                  <a:pt x="786" y="1012"/>
                </a:lnTo>
                <a:lnTo>
                  <a:pt x="813" y="998"/>
                </a:lnTo>
                <a:lnTo>
                  <a:pt x="837" y="985"/>
                </a:lnTo>
                <a:lnTo>
                  <a:pt x="858" y="971"/>
                </a:lnTo>
                <a:lnTo>
                  <a:pt x="877" y="957"/>
                </a:lnTo>
                <a:lnTo>
                  <a:pt x="895" y="944"/>
                </a:lnTo>
                <a:lnTo>
                  <a:pt x="911" y="934"/>
                </a:lnTo>
                <a:lnTo>
                  <a:pt x="903" y="1031"/>
                </a:lnTo>
                <a:lnTo>
                  <a:pt x="878" y="1046"/>
                </a:lnTo>
                <a:lnTo>
                  <a:pt x="853" y="1060"/>
                </a:lnTo>
                <a:lnTo>
                  <a:pt x="825" y="1073"/>
                </a:lnTo>
                <a:lnTo>
                  <a:pt x="797" y="1084"/>
                </a:lnTo>
                <a:lnTo>
                  <a:pt x="770" y="1093"/>
                </a:lnTo>
                <a:lnTo>
                  <a:pt x="742" y="1100"/>
                </a:lnTo>
                <a:lnTo>
                  <a:pt x="712" y="1107"/>
                </a:lnTo>
                <a:lnTo>
                  <a:pt x="681" y="1112"/>
                </a:lnTo>
                <a:lnTo>
                  <a:pt x="650" y="1116"/>
                </a:lnTo>
                <a:lnTo>
                  <a:pt x="618" y="1119"/>
                </a:lnTo>
                <a:lnTo>
                  <a:pt x="586" y="1122"/>
                </a:lnTo>
                <a:lnTo>
                  <a:pt x="554" y="1122"/>
                </a:lnTo>
                <a:lnTo>
                  <a:pt x="522" y="1122"/>
                </a:lnTo>
                <a:lnTo>
                  <a:pt x="492" y="1119"/>
                </a:lnTo>
                <a:lnTo>
                  <a:pt x="461" y="1116"/>
                </a:lnTo>
                <a:lnTo>
                  <a:pt x="431" y="1112"/>
                </a:lnTo>
                <a:lnTo>
                  <a:pt x="403" y="1107"/>
                </a:lnTo>
                <a:lnTo>
                  <a:pt x="375" y="1099"/>
                </a:lnTo>
                <a:lnTo>
                  <a:pt x="349" y="1092"/>
                </a:lnTo>
                <a:lnTo>
                  <a:pt x="323" y="1082"/>
                </a:lnTo>
                <a:lnTo>
                  <a:pt x="298" y="1073"/>
                </a:lnTo>
                <a:lnTo>
                  <a:pt x="274" y="1061"/>
                </a:lnTo>
                <a:lnTo>
                  <a:pt x="249" y="1049"/>
                </a:lnTo>
                <a:lnTo>
                  <a:pt x="227" y="1036"/>
                </a:lnTo>
                <a:lnTo>
                  <a:pt x="206" y="1021"/>
                </a:lnTo>
                <a:lnTo>
                  <a:pt x="186" y="1005"/>
                </a:lnTo>
                <a:lnTo>
                  <a:pt x="167" y="988"/>
                </a:lnTo>
                <a:lnTo>
                  <a:pt x="147" y="970"/>
                </a:lnTo>
                <a:lnTo>
                  <a:pt x="130" y="951"/>
                </a:lnTo>
                <a:lnTo>
                  <a:pt x="115" y="932"/>
                </a:lnTo>
                <a:lnTo>
                  <a:pt x="99" y="910"/>
                </a:lnTo>
                <a:lnTo>
                  <a:pt x="85" y="888"/>
                </a:lnTo>
                <a:lnTo>
                  <a:pt x="71" y="865"/>
                </a:lnTo>
                <a:lnTo>
                  <a:pt x="58" y="841"/>
                </a:lnTo>
                <a:lnTo>
                  <a:pt x="48" y="816"/>
                </a:lnTo>
                <a:lnTo>
                  <a:pt x="37" y="7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1" name="Freeform 30"/>
          <p:cNvSpPr>
            <a:spLocks noEditPoints="1"/>
          </p:cNvSpPr>
          <p:nvPr/>
        </p:nvSpPr>
        <p:spPr bwMode="auto">
          <a:xfrm>
            <a:off x="1640132" y="177800"/>
            <a:ext cx="62162" cy="96838"/>
          </a:xfrm>
          <a:custGeom>
            <a:avLst/>
            <a:gdLst>
              <a:gd name="T0" fmla="*/ 280 w 688"/>
              <a:gd name="T1" fmla="*/ 60 h 1080"/>
              <a:gd name="T2" fmla="*/ 139 w 688"/>
              <a:gd name="T3" fmla="*/ 60 h 1080"/>
              <a:gd name="T4" fmla="*/ 216 w 688"/>
              <a:gd name="T5" fmla="*/ 525 h 1080"/>
              <a:gd name="T6" fmla="*/ 246 w 688"/>
              <a:gd name="T7" fmla="*/ 522 h 1080"/>
              <a:gd name="T8" fmla="*/ 283 w 688"/>
              <a:gd name="T9" fmla="*/ 521 h 1080"/>
              <a:gd name="T10" fmla="*/ 332 w 688"/>
              <a:gd name="T11" fmla="*/ 516 h 1080"/>
              <a:gd name="T12" fmla="*/ 382 w 688"/>
              <a:gd name="T13" fmla="*/ 502 h 1080"/>
              <a:gd name="T14" fmla="*/ 427 w 688"/>
              <a:gd name="T15" fmla="*/ 480 h 1080"/>
              <a:gd name="T16" fmla="*/ 466 w 688"/>
              <a:gd name="T17" fmla="*/ 452 h 1080"/>
              <a:gd name="T18" fmla="*/ 497 w 688"/>
              <a:gd name="T19" fmla="*/ 418 h 1080"/>
              <a:gd name="T20" fmla="*/ 520 w 688"/>
              <a:gd name="T21" fmla="*/ 378 h 1080"/>
              <a:gd name="T22" fmla="*/ 536 w 688"/>
              <a:gd name="T23" fmla="*/ 333 h 1080"/>
              <a:gd name="T24" fmla="*/ 543 w 688"/>
              <a:gd name="T25" fmla="*/ 283 h 1080"/>
              <a:gd name="T26" fmla="*/ 542 w 688"/>
              <a:gd name="T27" fmla="*/ 240 h 1080"/>
              <a:gd name="T28" fmla="*/ 537 w 688"/>
              <a:gd name="T29" fmla="*/ 203 h 1080"/>
              <a:gd name="T30" fmla="*/ 525 w 688"/>
              <a:gd name="T31" fmla="*/ 168 h 1080"/>
              <a:gd name="T32" fmla="*/ 507 w 688"/>
              <a:gd name="T33" fmla="*/ 137 h 1080"/>
              <a:gd name="T34" fmla="*/ 485 w 688"/>
              <a:gd name="T35" fmla="*/ 110 h 1080"/>
              <a:gd name="T36" fmla="*/ 457 w 688"/>
              <a:gd name="T37" fmla="*/ 89 h 1080"/>
              <a:gd name="T38" fmla="*/ 422 w 688"/>
              <a:gd name="T39" fmla="*/ 74 h 1080"/>
              <a:gd name="T40" fmla="*/ 380 w 688"/>
              <a:gd name="T41" fmla="*/ 65 h 1080"/>
              <a:gd name="T42" fmla="*/ 351 w 688"/>
              <a:gd name="T43" fmla="*/ 63 h 1080"/>
              <a:gd name="T44" fmla="*/ 310 w 688"/>
              <a:gd name="T45" fmla="*/ 586 h 1080"/>
              <a:gd name="T46" fmla="*/ 272 w 688"/>
              <a:gd name="T47" fmla="*/ 588 h 1080"/>
              <a:gd name="T48" fmla="*/ 240 w 688"/>
              <a:gd name="T49" fmla="*/ 588 h 1080"/>
              <a:gd name="T50" fmla="*/ 220 w 688"/>
              <a:gd name="T51" fmla="*/ 586 h 1080"/>
              <a:gd name="T52" fmla="*/ 183 w 688"/>
              <a:gd name="T53" fmla="*/ 584 h 1080"/>
              <a:gd name="T54" fmla="*/ 111 w 688"/>
              <a:gd name="T55" fmla="*/ 1077 h 1080"/>
              <a:gd name="T56" fmla="*/ 70 w 688"/>
              <a:gd name="T57" fmla="*/ 1074 h 1080"/>
              <a:gd name="T58" fmla="*/ 0 w 688"/>
              <a:gd name="T59" fmla="*/ 0 h 1080"/>
              <a:gd name="T60" fmla="*/ 354 w 688"/>
              <a:gd name="T61" fmla="*/ 1 h 1080"/>
              <a:gd name="T62" fmla="*/ 447 w 688"/>
              <a:gd name="T63" fmla="*/ 10 h 1080"/>
              <a:gd name="T64" fmla="*/ 523 w 688"/>
              <a:gd name="T65" fmla="*/ 24 h 1080"/>
              <a:gd name="T66" fmla="*/ 582 w 688"/>
              <a:gd name="T67" fmla="*/ 47 h 1080"/>
              <a:gd name="T68" fmla="*/ 627 w 688"/>
              <a:gd name="T69" fmla="*/ 79 h 1080"/>
              <a:gd name="T70" fmla="*/ 659 w 688"/>
              <a:gd name="T71" fmla="*/ 120 h 1080"/>
              <a:gd name="T72" fmla="*/ 679 w 688"/>
              <a:gd name="T73" fmla="*/ 172 h 1080"/>
              <a:gd name="T74" fmla="*/ 688 w 688"/>
              <a:gd name="T75" fmla="*/ 235 h 1080"/>
              <a:gd name="T76" fmla="*/ 685 w 688"/>
              <a:gd name="T77" fmla="*/ 304 h 1080"/>
              <a:gd name="T78" fmla="*/ 674 w 688"/>
              <a:gd name="T79" fmla="*/ 364 h 1080"/>
              <a:gd name="T80" fmla="*/ 652 w 688"/>
              <a:gd name="T81" fmla="*/ 416 h 1080"/>
              <a:gd name="T82" fmla="*/ 619 w 688"/>
              <a:gd name="T83" fmla="*/ 460 h 1080"/>
              <a:gd name="T84" fmla="*/ 575 w 688"/>
              <a:gd name="T85" fmla="*/ 497 h 1080"/>
              <a:gd name="T86" fmla="*/ 521 w 688"/>
              <a:gd name="T87" fmla="*/ 528 h 1080"/>
              <a:gd name="T88" fmla="*/ 457 w 688"/>
              <a:gd name="T89" fmla="*/ 553 h 1080"/>
              <a:gd name="T90" fmla="*/ 379 w 688"/>
              <a:gd name="T91" fmla="*/ 574 h 1080"/>
              <a:gd name="T92" fmla="*/ 334 w 688"/>
              <a:gd name="T93" fmla="*/ 584 h 108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8" h="1080">
                <a:moveTo>
                  <a:pt x="319" y="61"/>
                </a:moveTo>
                <a:lnTo>
                  <a:pt x="299" y="61"/>
                </a:lnTo>
                <a:lnTo>
                  <a:pt x="280" y="60"/>
                </a:lnTo>
                <a:lnTo>
                  <a:pt x="262" y="60"/>
                </a:lnTo>
                <a:lnTo>
                  <a:pt x="244" y="60"/>
                </a:lnTo>
                <a:lnTo>
                  <a:pt x="139" y="60"/>
                </a:lnTo>
                <a:lnTo>
                  <a:pt x="139" y="521"/>
                </a:lnTo>
                <a:lnTo>
                  <a:pt x="211" y="525"/>
                </a:lnTo>
                <a:lnTo>
                  <a:pt x="216" y="525"/>
                </a:lnTo>
                <a:lnTo>
                  <a:pt x="222" y="524"/>
                </a:lnTo>
                <a:lnTo>
                  <a:pt x="233" y="523"/>
                </a:lnTo>
                <a:lnTo>
                  <a:pt x="246" y="522"/>
                </a:lnTo>
                <a:lnTo>
                  <a:pt x="260" y="522"/>
                </a:lnTo>
                <a:lnTo>
                  <a:pt x="272" y="522"/>
                </a:lnTo>
                <a:lnTo>
                  <a:pt x="283" y="521"/>
                </a:lnTo>
                <a:lnTo>
                  <a:pt x="293" y="521"/>
                </a:lnTo>
                <a:lnTo>
                  <a:pt x="313" y="519"/>
                </a:lnTo>
                <a:lnTo>
                  <a:pt x="332" y="516"/>
                </a:lnTo>
                <a:lnTo>
                  <a:pt x="350" y="513"/>
                </a:lnTo>
                <a:lnTo>
                  <a:pt x="367" y="507"/>
                </a:lnTo>
                <a:lnTo>
                  <a:pt x="382" y="502"/>
                </a:lnTo>
                <a:lnTo>
                  <a:pt x="398" y="496"/>
                </a:lnTo>
                <a:lnTo>
                  <a:pt x="413" y="488"/>
                </a:lnTo>
                <a:lnTo>
                  <a:pt x="427" y="480"/>
                </a:lnTo>
                <a:lnTo>
                  <a:pt x="441" y="471"/>
                </a:lnTo>
                <a:lnTo>
                  <a:pt x="453" y="462"/>
                </a:lnTo>
                <a:lnTo>
                  <a:pt x="466" y="452"/>
                </a:lnTo>
                <a:lnTo>
                  <a:pt x="477" y="442"/>
                </a:lnTo>
                <a:lnTo>
                  <a:pt x="487" y="430"/>
                </a:lnTo>
                <a:lnTo>
                  <a:pt x="497" y="418"/>
                </a:lnTo>
                <a:lnTo>
                  <a:pt x="505" y="406"/>
                </a:lnTo>
                <a:lnTo>
                  <a:pt x="514" y="392"/>
                </a:lnTo>
                <a:lnTo>
                  <a:pt x="520" y="378"/>
                </a:lnTo>
                <a:lnTo>
                  <a:pt x="527" y="363"/>
                </a:lnTo>
                <a:lnTo>
                  <a:pt x="532" y="348"/>
                </a:lnTo>
                <a:lnTo>
                  <a:pt x="536" y="333"/>
                </a:lnTo>
                <a:lnTo>
                  <a:pt x="539" y="317"/>
                </a:lnTo>
                <a:lnTo>
                  <a:pt x="542" y="300"/>
                </a:lnTo>
                <a:lnTo>
                  <a:pt x="543" y="283"/>
                </a:lnTo>
                <a:lnTo>
                  <a:pt x="543" y="266"/>
                </a:lnTo>
                <a:lnTo>
                  <a:pt x="543" y="254"/>
                </a:lnTo>
                <a:lnTo>
                  <a:pt x="542" y="240"/>
                </a:lnTo>
                <a:lnTo>
                  <a:pt x="541" y="227"/>
                </a:lnTo>
                <a:lnTo>
                  <a:pt x="539" y="216"/>
                </a:lnTo>
                <a:lnTo>
                  <a:pt x="537" y="203"/>
                </a:lnTo>
                <a:lnTo>
                  <a:pt x="534" y="191"/>
                </a:lnTo>
                <a:lnTo>
                  <a:pt x="530" y="179"/>
                </a:lnTo>
                <a:lnTo>
                  <a:pt x="525" y="168"/>
                </a:lnTo>
                <a:lnTo>
                  <a:pt x="520" y="157"/>
                </a:lnTo>
                <a:lnTo>
                  <a:pt x="514" y="147"/>
                </a:lnTo>
                <a:lnTo>
                  <a:pt x="507" y="137"/>
                </a:lnTo>
                <a:lnTo>
                  <a:pt x="501" y="127"/>
                </a:lnTo>
                <a:lnTo>
                  <a:pt x="493" y="119"/>
                </a:lnTo>
                <a:lnTo>
                  <a:pt x="485" y="110"/>
                </a:lnTo>
                <a:lnTo>
                  <a:pt x="476" y="103"/>
                </a:lnTo>
                <a:lnTo>
                  <a:pt x="466" y="96"/>
                </a:lnTo>
                <a:lnTo>
                  <a:pt x="457" y="89"/>
                </a:lnTo>
                <a:lnTo>
                  <a:pt x="445" y="84"/>
                </a:lnTo>
                <a:lnTo>
                  <a:pt x="434" y="79"/>
                </a:lnTo>
                <a:lnTo>
                  <a:pt x="422" y="74"/>
                </a:lnTo>
                <a:lnTo>
                  <a:pt x="409" y="70"/>
                </a:lnTo>
                <a:lnTo>
                  <a:pt x="395" y="67"/>
                </a:lnTo>
                <a:lnTo>
                  <a:pt x="380" y="65"/>
                </a:lnTo>
                <a:lnTo>
                  <a:pt x="365" y="64"/>
                </a:lnTo>
                <a:lnTo>
                  <a:pt x="360" y="63"/>
                </a:lnTo>
                <a:lnTo>
                  <a:pt x="351" y="63"/>
                </a:lnTo>
                <a:lnTo>
                  <a:pt x="337" y="62"/>
                </a:lnTo>
                <a:lnTo>
                  <a:pt x="319" y="61"/>
                </a:lnTo>
                <a:close/>
                <a:moveTo>
                  <a:pt x="310" y="586"/>
                </a:moveTo>
                <a:lnTo>
                  <a:pt x="298" y="587"/>
                </a:lnTo>
                <a:lnTo>
                  <a:pt x="285" y="588"/>
                </a:lnTo>
                <a:lnTo>
                  <a:pt x="272" y="588"/>
                </a:lnTo>
                <a:lnTo>
                  <a:pt x="260" y="588"/>
                </a:lnTo>
                <a:lnTo>
                  <a:pt x="246" y="588"/>
                </a:lnTo>
                <a:lnTo>
                  <a:pt x="240" y="588"/>
                </a:lnTo>
                <a:lnTo>
                  <a:pt x="233" y="587"/>
                </a:lnTo>
                <a:lnTo>
                  <a:pt x="226" y="587"/>
                </a:lnTo>
                <a:lnTo>
                  <a:pt x="220" y="586"/>
                </a:lnTo>
                <a:lnTo>
                  <a:pt x="195" y="586"/>
                </a:lnTo>
                <a:lnTo>
                  <a:pt x="188" y="584"/>
                </a:lnTo>
                <a:lnTo>
                  <a:pt x="183" y="584"/>
                </a:lnTo>
                <a:lnTo>
                  <a:pt x="139" y="584"/>
                </a:lnTo>
                <a:lnTo>
                  <a:pt x="139" y="1080"/>
                </a:lnTo>
                <a:lnTo>
                  <a:pt x="111" y="1077"/>
                </a:lnTo>
                <a:lnTo>
                  <a:pt x="99" y="1076"/>
                </a:lnTo>
                <a:lnTo>
                  <a:pt x="91" y="1076"/>
                </a:lnTo>
                <a:lnTo>
                  <a:pt x="70" y="1074"/>
                </a:lnTo>
                <a:lnTo>
                  <a:pt x="38" y="1076"/>
                </a:lnTo>
                <a:lnTo>
                  <a:pt x="0" y="1080"/>
                </a:lnTo>
                <a:lnTo>
                  <a:pt x="0" y="0"/>
                </a:lnTo>
                <a:lnTo>
                  <a:pt x="282" y="0"/>
                </a:lnTo>
                <a:lnTo>
                  <a:pt x="319" y="0"/>
                </a:lnTo>
                <a:lnTo>
                  <a:pt x="354" y="1"/>
                </a:lnTo>
                <a:lnTo>
                  <a:pt x="387" y="3"/>
                </a:lnTo>
                <a:lnTo>
                  <a:pt x="417" y="5"/>
                </a:lnTo>
                <a:lnTo>
                  <a:pt x="447" y="10"/>
                </a:lnTo>
                <a:lnTo>
                  <a:pt x="475" y="13"/>
                </a:lnTo>
                <a:lnTo>
                  <a:pt x="500" y="18"/>
                </a:lnTo>
                <a:lnTo>
                  <a:pt x="523" y="24"/>
                </a:lnTo>
                <a:lnTo>
                  <a:pt x="545" y="31"/>
                </a:lnTo>
                <a:lnTo>
                  <a:pt x="564" y="38"/>
                </a:lnTo>
                <a:lnTo>
                  <a:pt x="582" y="47"/>
                </a:lnTo>
                <a:lnTo>
                  <a:pt x="599" y="56"/>
                </a:lnTo>
                <a:lnTo>
                  <a:pt x="613" y="67"/>
                </a:lnTo>
                <a:lnTo>
                  <a:pt x="627" y="79"/>
                </a:lnTo>
                <a:lnTo>
                  <a:pt x="640" y="91"/>
                </a:lnTo>
                <a:lnTo>
                  <a:pt x="650" y="104"/>
                </a:lnTo>
                <a:lnTo>
                  <a:pt x="659" y="120"/>
                </a:lnTo>
                <a:lnTo>
                  <a:pt x="667" y="136"/>
                </a:lnTo>
                <a:lnTo>
                  <a:pt x="674" y="153"/>
                </a:lnTo>
                <a:lnTo>
                  <a:pt x="679" y="172"/>
                </a:lnTo>
                <a:lnTo>
                  <a:pt x="683" y="192"/>
                </a:lnTo>
                <a:lnTo>
                  <a:pt x="685" y="212"/>
                </a:lnTo>
                <a:lnTo>
                  <a:pt x="688" y="235"/>
                </a:lnTo>
                <a:lnTo>
                  <a:pt x="688" y="258"/>
                </a:lnTo>
                <a:lnTo>
                  <a:pt x="688" y="281"/>
                </a:lnTo>
                <a:lnTo>
                  <a:pt x="685" y="304"/>
                </a:lnTo>
                <a:lnTo>
                  <a:pt x="683" y="325"/>
                </a:lnTo>
                <a:lnTo>
                  <a:pt x="679" y="345"/>
                </a:lnTo>
                <a:lnTo>
                  <a:pt x="674" y="364"/>
                </a:lnTo>
                <a:lnTo>
                  <a:pt x="667" y="382"/>
                </a:lnTo>
                <a:lnTo>
                  <a:pt x="660" y="400"/>
                </a:lnTo>
                <a:lnTo>
                  <a:pt x="652" y="416"/>
                </a:lnTo>
                <a:lnTo>
                  <a:pt x="642" y="431"/>
                </a:lnTo>
                <a:lnTo>
                  <a:pt x="630" y="446"/>
                </a:lnTo>
                <a:lnTo>
                  <a:pt x="619" y="460"/>
                </a:lnTo>
                <a:lnTo>
                  <a:pt x="605" y="473"/>
                </a:lnTo>
                <a:lnTo>
                  <a:pt x="590" y="485"/>
                </a:lnTo>
                <a:lnTo>
                  <a:pt x="575" y="497"/>
                </a:lnTo>
                <a:lnTo>
                  <a:pt x="558" y="507"/>
                </a:lnTo>
                <a:lnTo>
                  <a:pt x="540" y="518"/>
                </a:lnTo>
                <a:lnTo>
                  <a:pt x="521" y="528"/>
                </a:lnTo>
                <a:lnTo>
                  <a:pt x="501" y="537"/>
                </a:lnTo>
                <a:lnTo>
                  <a:pt x="480" y="546"/>
                </a:lnTo>
                <a:lnTo>
                  <a:pt x="457" y="553"/>
                </a:lnTo>
                <a:lnTo>
                  <a:pt x="432" y="560"/>
                </a:lnTo>
                <a:lnTo>
                  <a:pt x="407" y="568"/>
                </a:lnTo>
                <a:lnTo>
                  <a:pt x="379" y="574"/>
                </a:lnTo>
                <a:lnTo>
                  <a:pt x="351" y="580"/>
                </a:lnTo>
                <a:lnTo>
                  <a:pt x="343" y="582"/>
                </a:lnTo>
                <a:lnTo>
                  <a:pt x="334" y="584"/>
                </a:lnTo>
                <a:lnTo>
                  <a:pt x="323" y="585"/>
                </a:lnTo>
                <a:lnTo>
                  <a:pt x="310" y="5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2" name="Freeform 31"/>
          <p:cNvSpPr>
            <a:spLocks noEditPoints="1"/>
          </p:cNvSpPr>
          <p:nvPr/>
        </p:nvSpPr>
        <p:spPr bwMode="auto">
          <a:xfrm>
            <a:off x="1544497" y="177800"/>
            <a:ext cx="70133" cy="96838"/>
          </a:xfrm>
          <a:custGeom>
            <a:avLst/>
            <a:gdLst>
              <a:gd name="T0" fmla="*/ 203 w 791"/>
              <a:gd name="T1" fmla="*/ 51 h 1081"/>
              <a:gd name="T2" fmla="*/ 228 w 791"/>
              <a:gd name="T3" fmla="*/ 38 h 1081"/>
              <a:gd name="T4" fmla="*/ 255 w 791"/>
              <a:gd name="T5" fmla="*/ 28 h 1081"/>
              <a:gd name="T6" fmla="*/ 285 w 791"/>
              <a:gd name="T7" fmla="*/ 18 h 1081"/>
              <a:gd name="T8" fmla="*/ 318 w 791"/>
              <a:gd name="T9" fmla="*/ 11 h 1081"/>
              <a:gd name="T10" fmla="*/ 355 w 791"/>
              <a:gd name="T11" fmla="*/ 5 h 1081"/>
              <a:gd name="T12" fmla="*/ 414 w 791"/>
              <a:gd name="T13" fmla="*/ 1 h 1081"/>
              <a:gd name="T14" fmla="*/ 791 w 791"/>
              <a:gd name="T15" fmla="*/ 0 h 1081"/>
              <a:gd name="T16" fmla="*/ 765 w 791"/>
              <a:gd name="T17" fmla="*/ 1077 h 1081"/>
              <a:gd name="T18" fmla="*/ 746 w 791"/>
              <a:gd name="T19" fmla="*/ 1076 h 1081"/>
              <a:gd name="T20" fmla="*/ 700 w 791"/>
              <a:gd name="T21" fmla="*/ 1076 h 1081"/>
              <a:gd name="T22" fmla="*/ 653 w 791"/>
              <a:gd name="T23" fmla="*/ 1080 h 1081"/>
              <a:gd name="T24" fmla="*/ 592 w 791"/>
              <a:gd name="T25" fmla="*/ 552 h 1081"/>
              <a:gd name="T26" fmla="*/ 282 w 791"/>
              <a:gd name="T27" fmla="*/ 944 h 1081"/>
              <a:gd name="T28" fmla="*/ 144 w 791"/>
              <a:gd name="T29" fmla="*/ 1076 h 1081"/>
              <a:gd name="T30" fmla="*/ 125 w 791"/>
              <a:gd name="T31" fmla="*/ 1076 h 1081"/>
              <a:gd name="T32" fmla="*/ 92 w 791"/>
              <a:gd name="T33" fmla="*/ 1074 h 1081"/>
              <a:gd name="T34" fmla="*/ 38 w 791"/>
              <a:gd name="T35" fmla="*/ 1077 h 1081"/>
              <a:gd name="T36" fmla="*/ 31 w 791"/>
              <a:gd name="T37" fmla="*/ 1040 h 1081"/>
              <a:gd name="T38" fmla="*/ 431 w 791"/>
              <a:gd name="T39" fmla="*/ 540 h 1081"/>
              <a:gd name="T40" fmla="*/ 366 w 791"/>
              <a:gd name="T41" fmla="*/ 524 h 1081"/>
              <a:gd name="T42" fmla="*/ 306 w 791"/>
              <a:gd name="T43" fmla="*/ 502 h 1081"/>
              <a:gd name="T44" fmla="*/ 251 w 791"/>
              <a:gd name="T45" fmla="*/ 475 h 1081"/>
              <a:gd name="T46" fmla="*/ 202 w 791"/>
              <a:gd name="T47" fmla="*/ 441 h 1081"/>
              <a:gd name="T48" fmla="*/ 180 w 791"/>
              <a:gd name="T49" fmla="*/ 420 h 1081"/>
              <a:gd name="T50" fmla="*/ 160 w 791"/>
              <a:gd name="T51" fmla="*/ 399 h 1081"/>
              <a:gd name="T52" fmla="*/ 144 w 791"/>
              <a:gd name="T53" fmla="*/ 377 h 1081"/>
              <a:gd name="T54" fmla="*/ 131 w 791"/>
              <a:gd name="T55" fmla="*/ 352 h 1081"/>
              <a:gd name="T56" fmla="*/ 121 w 791"/>
              <a:gd name="T57" fmla="*/ 327 h 1081"/>
              <a:gd name="T58" fmla="*/ 113 w 791"/>
              <a:gd name="T59" fmla="*/ 299 h 1081"/>
              <a:gd name="T60" fmla="*/ 109 w 791"/>
              <a:gd name="T61" fmla="*/ 270 h 1081"/>
              <a:gd name="T62" fmla="*/ 107 w 791"/>
              <a:gd name="T63" fmla="*/ 240 h 1081"/>
              <a:gd name="T64" fmla="*/ 109 w 791"/>
              <a:gd name="T65" fmla="*/ 210 h 1081"/>
              <a:gd name="T66" fmla="*/ 112 w 791"/>
              <a:gd name="T67" fmla="*/ 183 h 1081"/>
              <a:gd name="T68" fmla="*/ 119 w 791"/>
              <a:gd name="T69" fmla="*/ 157 h 1081"/>
              <a:gd name="T70" fmla="*/ 129 w 791"/>
              <a:gd name="T71" fmla="*/ 134 h 1081"/>
              <a:gd name="T72" fmla="*/ 141 w 791"/>
              <a:gd name="T73" fmla="*/ 113 h 1081"/>
              <a:gd name="T74" fmla="*/ 156 w 791"/>
              <a:gd name="T75" fmla="*/ 92 h 1081"/>
              <a:gd name="T76" fmla="*/ 172 w 791"/>
              <a:gd name="T77" fmla="*/ 74 h 1081"/>
              <a:gd name="T78" fmla="*/ 192 w 791"/>
              <a:gd name="T79" fmla="*/ 58 h 1081"/>
              <a:gd name="T80" fmla="*/ 653 w 791"/>
              <a:gd name="T81" fmla="*/ 57 h 1081"/>
              <a:gd name="T82" fmla="*/ 519 w 791"/>
              <a:gd name="T83" fmla="*/ 54 h 1081"/>
              <a:gd name="T84" fmla="*/ 458 w 791"/>
              <a:gd name="T85" fmla="*/ 56 h 1081"/>
              <a:gd name="T86" fmla="*/ 421 w 791"/>
              <a:gd name="T87" fmla="*/ 60 h 1081"/>
              <a:gd name="T88" fmla="*/ 381 w 791"/>
              <a:gd name="T89" fmla="*/ 69 h 1081"/>
              <a:gd name="T90" fmla="*/ 346 w 791"/>
              <a:gd name="T91" fmla="*/ 83 h 1081"/>
              <a:gd name="T92" fmla="*/ 315 w 791"/>
              <a:gd name="T93" fmla="*/ 101 h 1081"/>
              <a:gd name="T94" fmla="*/ 291 w 791"/>
              <a:gd name="T95" fmla="*/ 123 h 1081"/>
              <a:gd name="T96" fmla="*/ 272 w 791"/>
              <a:gd name="T97" fmla="*/ 150 h 1081"/>
              <a:gd name="T98" fmla="*/ 258 w 791"/>
              <a:gd name="T99" fmla="*/ 182 h 1081"/>
              <a:gd name="T100" fmla="*/ 251 w 791"/>
              <a:gd name="T101" fmla="*/ 218 h 1081"/>
              <a:gd name="T102" fmla="*/ 248 w 791"/>
              <a:gd name="T103" fmla="*/ 258 h 1081"/>
              <a:gd name="T104" fmla="*/ 251 w 791"/>
              <a:gd name="T105" fmla="*/ 300 h 1081"/>
              <a:gd name="T106" fmla="*/ 261 w 791"/>
              <a:gd name="T107" fmla="*/ 339 h 1081"/>
              <a:gd name="T108" fmla="*/ 279 w 791"/>
              <a:gd name="T109" fmla="*/ 374 h 1081"/>
              <a:gd name="T110" fmla="*/ 304 w 791"/>
              <a:gd name="T111" fmla="*/ 404 h 1081"/>
              <a:gd name="T112" fmla="*/ 333 w 791"/>
              <a:gd name="T113" fmla="*/ 432 h 1081"/>
              <a:gd name="T114" fmla="*/ 367 w 791"/>
              <a:gd name="T115" fmla="*/ 454 h 1081"/>
              <a:gd name="T116" fmla="*/ 407 w 791"/>
              <a:gd name="T117" fmla="*/ 471 h 1081"/>
              <a:gd name="T118" fmla="*/ 450 w 791"/>
              <a:gd name="T119" fmla="*/ 484 h 1081"/>
              <a:gd name="T120" fmla="*/ 507 w 791"/>
              <a:gd name="T121" fmla="*/ 492 h 1081"/>
              <a:gd name="T122" fmla="*/ 579 w 791"/>
              <a:gd name="T123" fmla="*/ 494 h 1081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91" h="1081">
                <a:moveTo>
                  <a:pt x="192" y="58"/>
                </a:moveTo>
                <a:lnTo>
                  <a:pt x="203" y="51"/>
                </a:lnTo>
                <a:lnTo>
                  <a:pt x="215" y="45"/>
                </a:lnTo>
                <a:lnTo>
                  <a:pt x="228" y="38"/>
                </a:lnTo>
                <a:lnTo>
                  <a:pt x="240" y="33"/>
                </a:lnTo>
                <a:lnTo>
                  <a:pt x="255" y="28"/>
                </a:lnTo>
                <a:lnTo>
                  <a:pt x="269" y="22"/>
                </a:lnTo>
                <a:lnTo>
                  <a:pt x="285" y="18"/>
                </a:lnTo>
                <a:lnTo>
                  <a:pt x="301" y="15"/>
                </a:lnTo>
                <a:lnTo>
                  <a:pt x="318" y="11"/>
                </a:lnTo>
                <a:lnTo>
                  <a:pt x="336" y="9"/>
                </a:lnTo>
                <a:lnTo>
                  <a:pt x="355" y="5"/>
                </a:lnTo>
                <a:lnTo>
                  <a:pt x="374" y="3"/>
                </a:lnTo>
                <a:lnTo>
                  <a:pt x="414" y="1"/>
                </a:lnTo>
                <a:lnTo>
                  <a:pt x="457" y="0"/>
                </a:lnTo>
                <a:lnTo>
                  <a:pt x="791" y="0"/>
                </a:lnTo>
                <a:lnTo>
                  <a:pt x="791" y="1080"/>
                </a:lnTo>
                <a:lnTo>
                  <a:pt x="765" y="1077"/>
                </a:lnTo>
                <a:lnTo>
                  <a:pt x="753" y="1076"/>
                </a:lnTo>
                <a:lnTo>
                  <a:pt x="746" y="1076"/>
                </a:lnTo>
                <a:lnTo>
                  <a:pt x="722" y="1074"/>
                </a:lnTo>
                <a:lnTo>
                  <a:pt x="700" y="1076"/>
                </a:lnTo>
                <a:lnTo>
                  <a:pt x="681" y="1077"/>
                </a:lnTo>
                <a:lnTo>
                  <a:pt x="653" y="1080"/>
                </a:lnTo>
                <a:lnTo>
                  <a:pt x="653" y="552"/>
                </a:lnTo>
                <a:lnTo>
                  <a:pt x="592" y="552"/>
                </a:lnTo>
                <a:lnTo>
                  <a:pt x="466" y="701"/>
                </a:lnTo>
                <a:lnTo>
                  <a:pt x="282" y="944"/>
                </a:lnTo>
                <a:lnTo>
                  <a:pt x="182" y="1081"/>
                </a:lnTo>
                <a:lnTo>
                  <a:pt x="144" y="1076"/>
                </a:lnTo>
                <a:lnTo>
                  <a:pt x="131" y="1076"/>
                </a:lnTo>
                <a:lnTo>
                  <a:pt x="125" y="1076"/>
                </a:lnTo>
                <a:lnTo>
                  <a:pt x="119" y="1074"/>
                </a:lnTo>
                <a:lnTo>
                  <a:pt x="92" y="1074"/>
                </a:lnTo>
                <a:lnTo>
                  <a:pt x="62" y="1076"/>
                </a:lnTo>
                <a:lnTo>
                  <a:pt x="38" y="1077"/>
                </a:lnTo>
                <a:lnTo>
                  <a:pt x="0" y="1080"/>
                </a:lnTo>
                <a:lnTo>
                  <a:pt x="31" y="1040"/>
                </a:lnTo>
                <a:lnTo>
                  <a:pt x="107" y="951"/>
                </a:lnTo>
                <a:lnTo>
                  <a:pt x="431" y="540"/>
                </a:lnTo>
                <a:lnTo>
                  <a:pt x="398" y="533"/>
                </a:lnTo>
                <a:lnTo>
                  <a:pt x="366" y="524"/>
                </a:lnTo>
                <a:lnTo>
                  <a:pt x="336" y="514"/>
                </a:lnTo>
                <a:lnTo>
                  <a:pt x="306" y="502"/>
                </a:lnTo>
                <a:lnTo>
                  <a:pt x="277" y="489"/>
                </a:lnTo>
                <a:lnTo>
                  <a:pt x="251" y="475"/>
                </a:lnTo>
                <a:lnTo>
                  <a:pt x="225" y="458"/>
                </a:lnTo>
                <a:lnTo>
                  <a:pt x="202" y="441"/>
                </a:lnTo>
                <a:lnTo>
                  <a:pt x="190" y="431"/>
                </a:lnTo>
                <a:lnTo>
                  <a:pt x="180" y="420"/>
                </a:lnTo>
                <a:lnTo>
                  <a:pt x="169" y="410"/>
                </a:lnTo>
                <a:lnTo>
                  <a:pt x="160" y="399"/>
                </a:lnTo>
                <a:lnTo>
                  <a:pt x="151" y="389"/>
                </a:lnTo>
                <a:lnTo>
                  <a:pt x="144" y="377"/>
                </a:lnTo>
                <a:lnTo>
                  <a:pt x="138" y="365"/>
                </a:lnTo>
                <a:lnTo>
                  <a:pt x="131" y="352"/>
                </a:lnTo>
                <a:lnTo>
                  <a:pt x="125" y="340"/>
                </a:lnTo>
                <a:lnTo>
                  <a:pt x="121" y="327"/>
                </a:lnTo>
                <a:lnTo>
                  <a:pt x="116" y="313"/>
                </a:lnTo>
                <a:lnTo>
                  <a:pt x="113" y="299"/>
                </a:lnTo>
                <a:lnTo>
                  <a:pt x="111" y="285"/>
                </a:lnTo>
                <a:lnTo>
                  <a:pt x="109" y="270"/>
                </a:lnTo>
                <a:lnTo>
                  <a:pt x="108" y="255"/>
                </a:lnTo>
                <a:lnTo>
                  <a:pt x="107" y="240"/>
                </a:lnTo>
                <a:lnTo>
                  <a:pt x="108" y="225"/>
                </a:lnTo>
                <a:lnTo>
                  <a:pt x="109" y="210"/>
                </a:lnTo>
                <a:lnTo>
                  <a:pt x="110" y="196"/>
                </a:lnTo>
                <a:lnTo>
                  <a:pt x="112" y="183"/>
                </a:lnTo>
                <a:lnTo>
                  <a:pt x="115" y="170"/>
                </a:lnTo>
                <a:lnTo>
                  <a:pt x="119" y="157"/>
                </a:lnTo>
                <a:lnTo>
                  <a:pt x="124" y="145"/>
                </a:lnTo>
                <a:lnTo>
                  <a:pt x="129" y="134"/>
                </a:lnTo>
                <a:lnTo>
                  <a:pt x="134" y="123"/>
                </a:lnTo>
                <a:lnTo>
                  <a:pt x="141" y="113"/>
                </a:lnTo>
                <a:lnTo>
                  <a:pt x="147" y="102"/>
                </a:lnTo>
                <a:lnTo>
                  <a:pt x="156" y="92"/>
                </a:lnTo>
                <a:lnTo>
                  <a:pt x="163" y="83"/>
                </a:lnTo>
                <a:lnTo>
                  <a:pt x="172" y="74"/>
                </a:lnTo>
                <a:lnTo>
                  <a:pt x="182" y="66"/>
                </a:lnTo>
                <a:lnTo>
                  <a:pt x="192" y="58"/>
                </a:lnTo>
                <a:close/>
                <a:moveTo>
                  <a:pt x="653" y="494"/>
                </a:moveTo>
                <a:lnTo>
                  <a:pt x="653" y="57"/>
                </a:lnTo>
                <a:lnTo>
                  <a:pt x="590" y="54"/>
                </a:lnTo>
                <a:lnTo>
                  <a:pt x="519" y="54"/>
                </a:lnTo>
                <a:lnTo>
                  <a:pt x="486" y="55"/>
                </a:lnTo>
                <a:lnTo>
                  <a:pt x="458" y="56"/>
                </a:lnTo>
                <a:lnTo>
                  <a:pt x="437" y="57"/>
                </a:lnTo>
                <a:lnTo>
                  <a:pt x="421" y="60"/>
                </a:lnTo>
                <a:lnTo>
                  <a:pt x="400" y="64"/>
                </a:lnTo>
                <a:lnTo>
                  <a:pt x="381" y="69"/>
                </a:lnTo>
                <a:lnTo>
                  <a:pt x="362" y="75"/>
                </a:lnTo>
                <a:lnTo>
                  <a:pt x="346" y="83"/>
                </a:lnTo>
                <a:lnTo>
                  <a:pt x="330" y="91"/>
                </a:lnTo>
                <a:lnTo>
                  <a:pt x="315" y="101"/>
                </a:lnTo>
                <a:lnTo>
                  <a:pt x="303" y="112"/>
                </a:lnTo>
                <a:lnTo>
                  <a:pt x="291" y="123"/>
                </a:lnTo>
                <a:lnTo>
                  <a:pt x="282" y="136"/>
                </a:lnTo>
                <a:lnTo>
                  <a:pt x="272" y="150"/>
                </a:lnTo>
                <a:lnTo>
                  <a:pt x="265" y="166"/>
                </a:lnTo>
                <a:lnTo>
                  <a:pt x="258" y="182"/>
                </a:lnTo>
                <a:lnTo>
                  <a:pt x="254" y="199"/>
                </a:lnTo>
                <a:lnTo>
                  <a:pt x="251" y="218"/>
                </a:lnTo>
                <a:lnTo>
                  <a:pt x="249" y="237"/>
                </a:lnTo>
                <a:lnTo>
                  <a:pt x="248" y="258"/>
                </a:lnTo>
                <a:lnTo>
                  <a:pt x="249" y="279"/>
                </a:lnTo>
                <a:lnTo>
                  <a:pt x="251" y="300"/>
                </a:lnTo>
                <a:lnTo>
                  <a:pt x="255" y="321"/>
                </a:lnTo>
                <a:lnTo>
                  <a:pt x="261" y="339"/>
                </a:lnTo>
                <a:lnTo>
                  <a:pt x="269" y="357"/>
                </a:lnTo>
                <a:lnTo>
                  <a:pt x="279" y="374"/>
                </a:lnTo>
                <a:lnTo>
                  <a:pt x="290" y="390"/>
                </a:lnTo>
                <a:lnTo>
                  <a:pt x="304" y="404"/>
                </a:lnTo>
                <a:lnTo>
                  <a:pt x="318" y="419"/>
                </a:lnTo>
                <a:lnTo>
                  <a:pt x="333" y="432"/>
                </a:lnTo>
                <a:lnTo>
                  <a:pt x="349" y="444"/>
                </a:lnTo>
                <a:lnTo>
                  <a:pt x="367" y="454"/>
                </a:lnTo>
                <a:lnTo>
                  <a:pt x="386" y="463"/>
                </a:lnTo>
                <a:lnTo>
                  <a:pt x="407" y="471"/>
                </a:lnTo>
                <a:lnTo>
                  <a:pt x="428" y="478"/>
                </a:lnTo>
                <a:lnTo>
                  <a:pt x="450" y="484"/>
                </a:lnTo>
                <a:lnTo>
                  <a:pt x="476" y="488"/>
                </a:lnTo>
                <a:lnTo>
                  <a:pt x="507" y="492"/>
                </a:lnTo>
                <a:lnTo>
                  <a:pt x="541" y="493"/>
                </a:lnTo>
                <a:lnTo>
                  <a:pt x="579" y="494"/>
                </a:lnTo>
                <a:lnTo>
                  <a:pt x="653" y="4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3" name="Freeform 32"/>
          <p:cNvSpPr>
            <a:spLocks noEditPoints="1"/>
          </p:cNvSpPr>
          <p:nvPr/>
        </p:nvSpPr>
        <p:spPr bwMode="auto">
          <a:xfrm>
            <a:off x="1429736" y="176215"/>
            <a:ext cx="106792" cy="103187"/>
          </a:xfrm>
          <a:custGeom>
            <a:avLst/>
            <a:gdLst>
              <a:gd name="T0" fmla="*/ 820 w 1181"/>
              <a:gd name="T1" fmla="*/ 1081 h 1122"/>
              <a:gd name="T2" fmla="*/ 725 w 1181"/>
              <a:gd name="T3" fmla="*/ 1108 h 1122"/>
              <a:gd name="T4" fmla="*/ 623 w 1181"/>
              <a:gd name="T5" fmla="*/ 1121 h 1122"/>
              <a:gd name="T6" fmla="*/ 488 w 1181"/>
              <a:gd name="T7" fmla="*/ 1116 h 1122"/>
              <a:gd name="T8" fmla="*/ 345 w 1181"/>
              <a:gd name="T9" fmla="*/ 1082 h 1122"/>
              <a:gd name="T10" fmla="*/ 222 w 1181"/>
              <a:gd name="T11" fmla="*/ 1020 h 1122"/>
              <a:gd name="T12" fmla="*/ 124 w 1181"/>
              <a:gd name="T13" fmla="*/ 931 h 1122"/>
              <a:gd name="T14" fmla="*/ 53 w 1181"/>
              <a:gd name="T15" fmla="*/ 816 h 1122"/>
              <a:gd name="T16" fmla="*/ 12 w 1181"/>
              <a:gd name="T17" fmla="*/ 683 h 1122"/>
              <a:gd name="T18" fmla="*/ 1 w 1181"/>
              <a:gd name="T19" fmla="*/ 532 h 1122"/>
              <a:gd name="T20" fmla="*/ 26 w 1181"/>
              <a:gd name="T21" fmla="*/ 386 h 1122"/>
              <a:gd name="T22" fmla="*/ 83 w 1181"/>
              <a:gd name="T23" fmla="*/ 258 h 1122"/>
              <a:gd name="T24" fmla="*/ 171 w 1181"/>
              <a:gd name="T25" fmla="*/ 151 h 1122"/>
              <a:gd name="T26" fmla="*/ 279 w 1181"/>
              <a:gd name="T27" fmla="*/ 74 h 1122"/>
              <a:gd name="T28" fmla="*/ 408 w 1181"/>
              <a:gd name="T29" fmla="*/ 22 h 1122"/>
              <a:gd name="T30" fmla="*/ 554 w 1181"/>
              <a:gd name="T31" fmla="*/ 1 h 1122"/>
              <a:gd name="T32" fmla="*/ 696 w 1181"/>
              <a:gd name="T33" fmla="*/ 8 h 1122"/>
              <a:gd name="T34" fmla="*/ 832 w 1181"/>
              <a:gd name="T35" fmla="*/ 41 h 1122"/>
              <a:gd name="T36" fmla="*/ 955 w 1181"/>
              <a:gd name="T37" fmla="*/ 99 h 1122"/>
              <a:gd name="T38" fmla="*/ 1056 w 1181"/>
              <a:gd name="T39" fmla="*/ 185 h 1122"/>
              <a:gd name="T40" fmla="*/ 1132 w 1181"/>
              <a:gd name="T41" fmla="*/ 300 h 1122"/>
              <a:gd name="T42" fmla="*/ 1175 w 1181"/>
              <a:gd name="T43" fmla="*/ 441 h 1122"/>
              <a:gd name="T44" fmla="*/ 1180 w 1181"/>
              <a:gd name="T45" fmla="*/ 581 h 1122"/>
              <a:gd name="T46" fmla="*/ 1167 w 1181"/>
              <a:gd name="T47" fmla="*/ 682 h 1122"/>
              <a:gd name="T48" fmla="*/ 1138 w 1181"/>
              <a:gd name="T49" fmla="*/ 774 h 1122"/>
              <a:gd name="T50" fmla="*/ 1096 w 1181"/>
              <a:gd name="T51" fmla="*/ 859 h 1122"/>
              <a:gd name="T52" fmla="*/ 1039 w 1181"/>
              <a:gd name="T53" fmla="*/ 935 h 1122"/>
              <a:gd name="T54" fmla="*/ 972 w 1181"/>
              <a:gd name="T55" fmla="*/ 997 h 1122"/>
              <a:gd name="T56" fmla="*/ 891 w 1181"/>
              <a:gd name="T57" fmla="*/ 1048 h 1122"/>
              <a:gd name="T58" fmla="*/ 631 w 1181"/>
              <a:gd name="T59" fmla="*/ 53 h 1122"/>
              <a:gd name="T60" fmla="*/ 526 w 1181"/>
              <a:gd name="T61" fmla="*/ 57 h 1122"/>
              <a:gd name="T62" fmla="*/ 414 w 1181"/>
              <a:gd name="T63" fmla="*/ 90 h 1122"/>
              <a:gd name="T64" fmla="*/ 320 w 1181"/>
              <a:gd name="T65" fmla="*/ 149 h 1122"/>
              <a:gd name="T66" fmla="*/ 246 w 1181"/>
              <a:gd name="T67" fmla="*/ 233 h 1122"/>
              <a:gd name="T68" fmla="*/ 193 w 1181"/>
              <a:gd name="T69" fmla="*/ 341 h 1122"/>
              <a:gd name="T70" fmla="*/ 163 w 1181"/>
              <a:gd name="T71" fmla="*/ 469 h 1122"/>
              <a:gd name="T72" fmla="*/ 157 w 1181"/>
              <a:gd name="T73" fmla="*/ 610 h 1122"/>
              <a:gd name="T74" fmla="*/ 173 w 1181"/>
              <a:gd name="T75" fmla="*/ 741 h 1122"/>
              <a:gd name="T76" fmla="*/ 215 w 1181"/>
              <a:gd name="T77" fmla="*/ 852 h 1122"/>
              <a:gd name="T78" fmla="*/ 280 w 1181"/>
              <a:gd name="T79" fmla="*/ 942 h 1122"/>
              <a:gd name="T80" fmla="*/ 363 w 1181"/>
              <a:gd name="T81" fmla="*/ 1009 h 1122"/>
              <a:gd name="T82" fmla="*/ 459 w 1181"/>
              <a:gd name="T83" fmla="*/ 1052 h 1122"/>
              <a:gd name="T84" fmla="*/ 564 w 1181"/>
              <a:gd name="T85" fmla="*/ 1069 h 1122"/>
              <a:gd name="T86" fmla="*/ 691 w 1181"/>
              <a:gd name="T87" fmla="*/ 1058 h 1122"/>
              <a:gd name="T88" fmla="*/ 803 w 1181"/>
              <a:gd name="T89" fmla="*/ 1008 h 1122"/>
              <a:gd name="T90" fmla="*/ 891 w 1181"/>
              <a:gd name="T91" fmla="*/ 932 h 1122"/>
              <a:gd name="T92" fmla="*/ 956 w 1181"/>
              <a:gd name="T93" fmla="*/ 834 h 1122"/>
              <a:gd name="T94" fmla="*/ 999 w 1181"/>
              <a:gd name="T95" fmla="*/ 724 h 1122"/>
              <a:gd name="T96" fmla="*/ 1023 w 1181"/>
              <a:gd name="T97" fmla="*/ 612 h 1122"/>
              <a:gd name="T98" fmla="*/ 1025 w 1181"/>
              <a:gd name="T99" fmla="*/ 480 h 1122"/>
              <a:gd name="T100" fmla="*/ 999 w 1181"/>
              <a:gd name="T101" fmla="*/ 338 h 1122"/>
              <a:gd name="T102" fmla="*/ 962 w 1181"/>
              <a:gd name="T103" fmla="*/ 254 h 1122"/>
              <a:gd name="T104" fmla="*/ 898 w 1181"/>
              <a:gd name="T105" fmla="*/ 169 h 1122"/>
              <a:gd name="T106" fmla="*/ 838 w 1181"/>
              <a:gd name="T107" fmla="*/ 123 h 1122"/>
              <a:gd name="T108" fmla="*/ 769 w 1181"/>
              <a:gd name="T109" fmla="*/ 86 h 11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81" h="1122">
                <a:moveTo>
                  <a:pt x="891" y="1048"/>
                </a:moveTo>
                <a:lnTo>
                  <a:pt x="874" y="1058"/>
                </a:lnTo>
                <a:lnTo>
                  <a:pt x="856" y="1066"/>
                </a:lnTo>
                <a:lnTo>
                  <a:pt x="838" y="1074"/>
                </a:lnTo>
                <a:lnTo>
                  <a:pt x="820" y="1081"/>
                </a:lnTo>
                <a:lnTo>
                  <a:pt x="802" y="1088"/>
                </a:lnTo>
                <a:lnTo>
                  <a:pt x="783" y="1093"/>
                </a:lnTo>
                <a:lnTo>
                  <a:pt x="764" y="1098"/>
                </a:lnTo>
                <a:lnTo>
                  <a:pt x="745" y="1104"/>
                </a:lnTo>
                <a:lnTo>
                  <a:pt x="725" y="1108"/>
                </a:lnTo>
                <a:lnTo>
                  <a:pt x="706" y="1112"/>
                </a:lnTo>
                <a:lnTo>
                  <a:pt x="686" y="1115"/>
                </a:lnTo>
                <a:lnTo>
                  <a:pt x="664" y="1117"/>
                </a:lnTo>
                <a:lnTo>
                  <a:pt x="644" y="1119"/>
                </a:lnTo>
                <a:lnTo>
                  <a:pt x="623" y="1121"/>
                </a:lnTo>
                <a:lnTo>
                  <a:pt x="602" y="1122"/>
                </a:lnTo>
                <a:lnTo>
                  <a:pt x="581" y="1122"/>
                </a:lnTo>
                <a:lnTo>
                  <a:pt x="549" y="1122"/>
                </a:lnTo>
                <a:lnTo>
                  <a:pt x="518" y="1119"/>
                </a:lnTo>
                <a:lnTo>
                  <a:pt x="488" y="1116"/>
                </a:lnTo>
                <a:lnTo>
                  <a:pt x="458" y="1112"/>
                </a:lnTo>
                <a:lnTo>
                  <a:pt x="428" y="1107"/>
                </a:lnTo>
                <a:lnTo>
                  <a:pt x="400" y="1099"/>
                </a:lnTo>
                <a:lnTo>
                  <a:pt x="371" y="1092"/>
                </a:lnTo>
                <a:lnTo>
                  <a:pt x="345" y="1082"/>
                </a:lnTo>
                <a:lnTo>
                  <a:pt x="318" y="1073"/>
                </a:lnTo>
                <a:lnTo>
                  <a:pt x="293" y="1061"/>
                </a:lnTo>
                <a:lnTo>
                  <a:pt x="268" y="1048"/>
                </a:lnTo>
                <a:lnTo>
                  <a:pt x="244" y="1035"/>
                </a:lnTo>
                <a:lnTo>
                  <a:pt x="222" y="1020"/>
                </a:lnTo>
                <a:lnTo>
                  <a:pt x="200" y="1004"/>
                </a:lnTo>
                <a:lnTo>
                  <a:pt x="179" y="987"/>
                </a:lnTo>
                <a:lnTo>
                  <a:pt x="160" y="969"/>
                </a:lnTo>
                <a:lnTo>
                  <a:pt x="141" y="950"/>
                </a:lnTo>
                <a:lnTo>
                  <a:pt x="124" y="931"/>
                </a:lnTo>
                <a:lnTo>
                  <a:pt x="107" y="909"/>
                </a:lnTo>
                <a:lnTo>
                  <a:pt x="92" y="887"/>
                </a:lnTo>
                <a:lnTo>
                  <a:pt x="78" y="865"/>
                </a:lnTo>
                <a:lnTo>
                  <a:pt x="65" y="840"/>
                </a:lnTo>
                <a:lnTo>
                  <a:pt x="53" y="816"/>
                </a:lnTo>
                <a:lnTo>
                  <a:pt x="43" y="789"/>
                </a:lnTo>
                <a:lnTo>
                  <a:pt x="32" y="764"/>
                </a:lnTo>
                <a:lnTo>
                  <a:pt x="24" y="737"/>
                </a:lnTo>
                <a:lnTo>
                  <a:pt x="17" y="711"/>
                </a:lnTo>
                <a:lnTo>
                  <a:pt x="12" y="683"/>
                </a:lnTo>
                <a:lnTo>
                  <a:pt x="7" y="655"/>
                </a:lnTo>
                <a:lnTo>
                  <a:pt x="3" y="626"/>
                </a:lnTo>
                <a:lnTo>
                  <a:pt x="1" y="595"/>
                </a:lnTo>
                <a:lnTo>
                  <a:pt x="0" y="564"/>
                </a:lnTo>
                <a:lnTo>
                  <a:pt x="1" y="532"/>
                </a:lnTo>
                <a:lnTo>
                  <a:pt x="3" y="502"/>
                </a:lnTo>
                <a:lnTo>
                  <a:pt x="7" y="472"/>
                </a:lnTo>
                <a:lnTo>
                  <a:pt x="12" y="442"/>
                </a:lnTo>
                <a:lnTo>
                  <a:pt x="18" y="414"/>
                </a:lnTo>
                <a:lnTo>
                  <a:pt x="26" y="386"/>
                </a:lnTo>
                <a:lnTo>
                  <a:pt x="34" y="359"/>
                </a:lnTo>
                <a:lnTo>
                  <a:pt x="45" y="333"/>
                </a:lnTo>
                <a:lnTo>
                  <a:pt x="56" y="306"/>
                </a:lnTo>
                <a:lnTo>
                  <a:pt x="69" y="282"/>
                </a:lnTo>
                <a:lnTo>
                  <a:pt x="83" y="258"/>
                </a:lnTo>
                <a:lnTo>
                  <a:pt x="98" y="235"/>
                </a:lnTo>
                <a:lnTo>
                  <a:pt x="115" y="213"/>
                </a:lnTo>
                <a:lnTo>
                  <a:pt x="132" y="192"/>
                </a:lnTo>
                <a:lnTo>
                  <a:pt x="151" y="172"/>
                </a:lnTo>
                <a:lnTo>
                  <a:pt x="171" y="151"/>
                </a:lnTo>
                <a:lnTo>
                  <a:pt x="191" y="134"/>
                </a:lnTo>
                <a:lnTo>
                  <a:pt x="211" y="117"/>
                </a:lnTo>
                <a:lnTo>
                  <a:pt x="233" y="102"/>
                </a:lnTo>
                <a:lnTo>
                  <a:pt x="256" y="88"/>
                </a:lnTo>
                <a:lnTo>
                  <a:pt x="279" y="74"/>
                </a:lnTo>
                <a:lnTo>
                  <a:pt x="303" y="62"/>
                </a:lnTo>
                <a:lnTo>
                  <a:pt x="328" y="51"/>
                </a:lnTo>
                <a:lnTo>
                  <a:pt x="354" y="40"/>
                </a:lnTo>
                <a:lnTo>
                  <a:pt x="381" y="30"/>
                </a:lnTo>
                <a:lnTo>
                  <a:pt x="408" y="22"/>
                </a:lnTo>
                <a:lnTo>
                  <a:pt x="437" y="16"/>
                </a:lnTo>
                <a:lnTo>
                  <a:pt x="465" y="10"/>
                </a:lnTo>
                <a:lnTo>
                  <a:pt x="494" y="5"/>
                </a:lnTo>
                <a:lnTo>
                  <a:pt x="524" y="3"/>
                </a:lnTo>
                <a:lnTo>
                  <a:pt x="554" y="1"/>
                </a:lnTo>
                <a:lnTo>
                  <a:pt x="585" y="0"/>
                </a:lnTo>
                <a:lnTo>
                  <a:pt x="613" y="1"/>
                </a:lnTo>
                <a:lnTo>
                  <a:pt x="641" y="2"/>
                </a:lnTo>
                <a:lnTo>
                  <a:pt x="669" y="4"/>
                </a:lnTo>
                <a:lnTo>
                  <a:pt x="696" y="8"/>
                </a:lnTo>
                <a:lnTo>
                  <a:pt x="724" y="12"/>
                </a:lnTo>
                <a:lnTo>
                  <a:pt x="751" y="19"/>
                </a:lnTo>
                <a:lnTo>
                  <a:pt x="779" y="25"/>
                </a:lnTo>
                <a:lnTo>
                  <a:pt x="805" y="33"/>
                </a:lnTo>
                <a:lnTo>
                  <a:pt x="832" y="41"/>
                </a:lnTo>
                <a:lnTo>
                  <a:pt x="858" y="51"/>
                </a:lnTo>
                <a:lnTo>
                  <a:pt x="884" y="61"/>
                </a:lnTo>
                <a:lnTo>
                  <a:pt x="908" y="73"/>
                </a:lnTo>
                <a:lnTo>
                  <a:pt x="931" y="86"/>
                </a:lnTo>
                <a:lnTo>
                  <a:pt x="955" y="99"/>
                </a:lnTo>
                <a:lnTo>
                  <a:pt x="977" y="114"/>
                </a:lnTo>
                <a:lnTo>
                  <a:pt x="998" y="130"/>
                </a:lnTo>
                <a:lnTo>
                  <a:pt x="1018" y="147"/>
                </a:lnTo>
                <a:lnTo>
                  <a:pt x="1038" y="165"/>
                </a:lnTo>
                <a:lnTo>
                  <a:pt x="1056" y="185"/>
                </a:lnTo>
                <a:lnTo>
                  <a:pt x="1073" y="206"/>
                </a:lnTo>
                <a:lnTo>
                  <a:pt x="1089" y="228"/>
                </a:lnTo>
                <a:lnTo>
                  <a:pt x="1105" y="250"/>
                </a:lnTo>
                <a:lnTo>
                  <a:pt x="1119" y="275"/>
                </a:lnTo>
                <a:lnTo>
                  <a:pt x="1132" y="300"/>
                </a:lnTo>
                <a:lnTo>
                  <a:pt x="1143" y="327"/>
                </a:lnTo>
                <a:lnTo>
                  <a:pt x="1154" y="353"/>
                </a:lnTo>
                <a:lnTo>
                  <a:pt x="1162" y="382"/>
                </a:lnTo>
                <a:lnTo>
                  <a:pt x="1170" y="411"/>
                </a:lnTo>
                <a:lnTo>
                  <a:pt x="1175" y="441"/>
                </a:lnTo>
                <a:lnTo>
                  <a:pt x="1178" y="473"/>
                </a:lnTo>
                <a:lnTo>
                  <a:pt x="1180" y="506"/>
                </a:lnTo>
                <a:lnTo>
                  <a:pt x="1181" y="540"/>
                </a:lnTo>
                <a:lnTo>
                  <a:pt x="1181" y="561"/>
                </a:lnTo>
                <a:lnTo>
                  <a:pt x="1180" y="581"/>
                </a:lnTo>
                <a:lnTo>
                  <a:pt x="1178" y="603"/>
                </a:lnTo>
                <a:lnTo>
                  <a:pt x="1176" y="623"/>
                </a:lnTo>
                <a:lnTo>
                  <a:pt x="1174" y="643"/>
                </a:lnTo>
                <a:lnTo>
                  <a:pt x="1171" y="662"/>
                </a:lnTo>
                <a:lnTo>
                  <a:pt x="1167" y="682"/>
                </a:lnTo>
                <a:lnTo>
                  <a:pt x="1162" y="701"/>
                </a:lnTo>
                <a:lnTo>
                  <a:pt x="1157" y="720"/>
                </a:lnTo>
                <a:lnTo>
                  <a:pt x="1152" y="738"/>
                </a:lnTo>
                <a:lnTo>
                  <a:pt x="1145" y="756"/>
                </a:lnTo>
                <a:lnTo>
                  <a:pt x="1138" y="774"/>
                </a:lnTo>
                <a:lnTo>
                  <a:pt x="1131" y="793"/>
                </a:lnTo>
                <a:lnTo>
                  <a:pt x="1123" y="810"/>
                </a:lnTo>
                <a:lnTo>
                  <a:pt x="1115" y="827"/>
                </a:lnTo>
                <a:lnTo>
                  <a:pt x="1105" y="843"/>
                </a:lnTo>
                <a:lnTo>
                  <a:pt x="1096" y="859"/>
                </a:lnTo>
                <a:lnTo>
                  <a:pt x="1085" y="875"/>
                </a:lnTo>
                <a:lnTo>
                  <a:pt x="1074" y="891"/>
                </a:lnTo>
                <a:lnTo>
                  <a:pt x="1064" y="906"/>
                </a:lnTo>
                <a:lnTo>
                  <a:pt x="1052" y="921"/>
                </a:lnTo>
                <a:lnTo>
                  <a:pt x="1039" y="935"/>
                </a:lnTo>
                <a:lnTo>
                  <a:pt x="1027" y="949"/>
                </a:lnTo>
                <a:lnTo>
                  <a:pt x="1014" y="961"/>
                </a:lnTo>
                <a:lnTo>
                  <a:pt x="1000" y="974"/>
                </a:lnTo>
                <a:lnTo>
                  <a:pt x="985" y="986"/>
                </a:lnTo>
                <a:lnTo>
                  <a:pt x="972" y="997"/>
                </a:lnTo>
                <a:lnTo>
                  <a:pt x="956" y="1009"/>
                </a:lnTo>
                <a:lnTo>
                  <a:pt x="941" y="1020"/>
                </a:lnTo>
                <a:lnTo>
                  <a:pt x="925" y="1029"/>
                </a:lnTo>
                <a:lnTo>
                  <a:pt x="908" y="1040"/>
                </a:lnTo>
                <a:lnTo>
                  <a:pt x="891" y="1048"/>
                </a:lnTo>
                <a:close/>
                <a:moveTo>
                  <a:pt x="723" y="70"/>
                </a:moveTo>
                <a:lnTo>
                  <a:pt x="692" y="62"/>
                </a:lnTo>
                <a:lnTo>
                  <a:pt x="661" y="57"/>
                </a:lnTo>
                <a:lnTo>
                  <a:pt x="645" y="55"/>
                </a:lnTo>
                <a:lnTo>
                  <a:pt x="631" y="53"/>
                </a:lnTo>
                <a:lnTo>
                  <a:pt x="616" y="53"/>
                </a:lnTo>
                <a:lnTo>
                  <a:pt x="600" y="52"/>
                </a:lnTo>
                <a:lnTo>
                  <a:pt x="574" y="53"/>
                </a:lnTo>
                <a:lnTo>
                  <a:pt x="550" y="54"/>
                </a:lnTo>
                <a:lnTo>
                  <a:pt x="526" y="57"/>
                </a:lnTo>
                <a:lnTo>
                  <a:pt x="502" y="61"/>
                </a:lnTo>
                <a:lnTo>
                  <a:pt x="479" y="67"/>
                </a:lnTo>
                <a:lnTo>
                  <a:pt x="457" y="73"/>
                </a:lnTo>
                <a:lnTo>
                  <a:pt x="436" y="80"/>
                </a:lnTo>
                <a:lnTo>
                  <a:pt x="414" y="90"/>
                </a:lnTo>
                <a:lnTo>
                  <a:pt x="394" y="99"/>
                </a:lnTo>
                <a:lnTo>
                  <a:pt x="374" y="110"/>
                </a:lnTo>
                <a:lnTo>
                  <a:pt x="355" y="122"/>
                </a:lnTo>
                <a:lnTo>
                  <a:pt x="337" y="134"/>
                </a:lnTo>
                <a:lnTo>
                  <a:pt x="320" y="149"/>
                </a:lnTo>
                <a:lnTo>
                  <a:pt x="304" y="164"/>
                </a:lnTo>
                <a:lnTo>
                  <a:pt x="288" y="180"/>
                </a:lnTo>
                <a:lnTo>
                  <a:pt x="274" y="197"/>
                </a:lnTo>
                <a:lnTo>
                  <a:pt x="260" y="214"/>
                </a:lnTo>
                <a:lnTo>
                  <a:pt x="246" y="233"/>
                </a:lnTo>
                <a:lnTo>
                  <a:pt x="234" y="253"/>
                </a:lnTo>
                <a:lnTo>
                  <a:pt x="223" y="273"/>
                </a:lnTo>
                <a:lnTo>
                  <a:pt x="212" y="296"/>
                </a:lnTo>
                <a:lnTo>
                  <a:pt x="203" y="318"/>
                </a:lnTo>
                <a:lnTo>
                  <a:pt x="193" y="341"/>
                </a:lnTo>
                <a:lnTo>
                  <a:pt x="185" y="366"/>
                </a:lnTo>
                <a:lnTo>
                  <a:pt x="178" y="390"/>
                </a:lnTo>
                <a:lnTo>
                  <a:pt x="173" y="416"/>
                </a:lnTo>
                <a:lnTo>
                  <a:pt x="168" y="442"/>
                </a:lnTo>
                <a:lnTo>
                  <a:pt x="163" y="469"/>
                </a:lnTo>
                <a:lnTo>
                  <a:pt x="160" y="496"/>
                </a:lnTo>
                <a:lnTo>
                  <a:pt x="158" y="525"/>
                </a:lnTo>
                <a:lnTo>
                  <a:pt x="157" y="553"/>
                </a:lnTo>
                <a:lnTo>
                  <a:pt x="156" y="582"/>
                </a:lnTo>
                <a:lnTo>
                  <a:pt x="157" y="610"/>
                </a:lnTo>
                <a:lnTo>
                  <a:pt x="158" y="638"/>
                </a:lnTo>
                <a:lnTo>
                  <a:pt x="160" y="665"/>
                </a:lnTo>
                <a:lnTo>
                  <a:pt x="163" y="691"/>
                </a:lnTo>
                <a:lnTo>
                  <a:pt x="168" y="716"/>
                </a:lnTo>
                <a:lnTo>
                  <a:pt x="173" y="741"/>
                </a:lnTo>
                <a:lnTo>
                  <a:pt x="179" y="764"/>
                </a:lnTo>
                <a:lnTo>
                  <a:pt x="187" y="787"/>
                </a:lnTo>
                <a:lnTo>
                  <a:pt x="195" y="810"/>
                </a:lnTo>
                <a:lnTo>
                  <a:pt x="205" y="831"/>
                </a:lnTo>
                <a:lnTo>
                  <a:pt x="215" y="852"/>
                </a:lnTo>
                <a:lnTo>
                  <a:pt x="226" y="871"/>
                </a:lnTo>
                <a:lnTo>
                  <a:pt x="239" y="890"/>
                </a:lnTo>
                <a:lnTo>
                  <a:pt x="251" y="908"/>
                </a:lnTo>
                <a:lnTo>
                  <a:pt x="265" y="925"/>
                </a:lnTo>
                <a:lnTo>
                  <a:pt x="280" y="942"/>
                </a:lnTo>
                <a:lnTo>
                  <a:pt x="295" y="957"/>
                </a:lnTo>
                <a:lnTo>
                  <a:pt x="312" y="972"/>
                </a:lnTo>
                <a:lnTo>
                  <a:pt x="328" y="986"/>
                </a:lnTo>
                <a:lnTo>
                  <a:pt x="345" y="997"/>
                </a:lnTo>
                <a:lnTo>
                  <a:pt x="363" y="1009"/>
                </a:lnTo>
                <a:lnTo>
                  <a:pt x="382" y="1020"/>
                </a:lnTo>
                <a:lnTo>
                  <a:pt x="400" y="1029"/>
                </a:lnTo>
                <a:lnTo>
                  <a:pt x="420" y="1038"/>
                </a:lnTo>
                <a:lnTo>
                  <a:pt x="439" y="1045"/>
                </a:lnTo>
                <a:lnTo>
                  <a:pt x="459" y="1052"/>
                </a:lnTo>
                <a:lnTo>
                  <a:pt x="479" y="1057"/>
                </a:lnTo>
                <a:lnTo>
                  <a:pt x="500" y="1061"/>
                </a:lnTo>
                <a:lnTo>
                  <a:pt x="521" y="1065"/>
                </a:lnTo>
                <a:lnTo>
                  <a:pt x="543" y="1067"/>
                </a:lnTo>
                <a:lnTo>
                  <a:pt x="564" y="1069"/>
                </a:lnTo>
                <a:lnTo>
                  <a:pt x="586" y="1070"/>
                </a:lnTo>
                <a:lnTo>
                  <a:pt x="614" y="1069"/>
                </a:lnTo>
                <a:lnTo>
                  <a:pt x="640" y="1066"/>
                </a:lnTo>
                <a:lnTo>
                  <a:pt x="666" y="1063"/>
                </a:lnTo>
                <a:lnTo>
                  <a:pt x="691" y="1058"/>
                </a:lnTo>
                <a:lnTo>
                  <a:pt x="714" y="1050"/>
                </a:lnTo>
                <a:lnTo>
                  <a:pt x="738" y="1042"/>
                </a:lnTo>
                <a:lnTo>
                  <a:pt x="761" y="1032"/>
                </a:lnTo>
                <a:lnTo>
                  <a:pt x="782" y="1021"/>
                </a:lnTo>
                <a:lnTo>
                  <a:pt x="803" y="1008"/>
                </a:lnTo>
                <a:lnTo>
                  <a:pt x="822" y="995"/>
                </a:lnTo>
                <a:lnTo>
                  <a:pt x="840" y="980"/>
                </a:lnTo>
                <a:lnTo>
                  <a:pt x="858" y="966"/>
                </a:lnTo>
                <a:lnTo>
                  <a:pt x="875" y="949"/>
                </a:lnTo>
                <a:lnTo>
                  <a:pt x="891" y="932"/>
                </a:lnTo>
                <a:lnTo>
                  <a:pt x="906" y="914"/>
                </a:lnTo>
                <a:lnTo>
                  <a:pt x="920" y="894"/>
                </a:lnTo>
                <a:lnTo>
                  <a:pt x="932" y="875"/>
                </a:lnTo>
                <a:lnTo>
                  <a:pt x="944" y="855"/>
                </a:lnTo>
                <a:lnTo>
                  <a:pt x="956" y="834"/>
                </a:lnTo>
                <a:lnTo>
                  <a:pt x="966" y="813"/>
                </a:lnTo>
                <a:lnTo>
                  <a:pt x="976" y="791"/>
                </a:lnTo>
                <a:lnTo>
                  <a:pt x="984" y="769"/>
                </a:lnTo>
                <a:lnTo>
                  <a:pt x="993" y="746"/>
                </a:lnTo>
                <a:lnTo>
                  <a:pt x="999" y="724"/>
                </a:lnTo>
                <a:lnTo>
                  <a:pt x="1006" y="700"/>
                </a:lnTo>
                <a:lnTo>
                  <a:pt x="1011" y="678"/>
                </a:lnTo>
                <a:lnTo>
                  <a:pt x="1016" y="656"/>
                </a:lnTo>
                <a:lnTo>
                  <a:pt x="1019" y="633"/>
                </a:lnTo>
                <a:lnTo>
                  <a:pt x="1023" y="612"/>
                </a:lnTo>
                <a:lnTo>
                  <a:pt x="1025" y="592"/>
                </a:lnTo>
                <a:lnTo>
                  <a:pt x="1026" y="572"/>
                </a:lnTo>
                <a:lnTo>
                  <a:pt x="1026" y="552"/>
                </a:lnTo>
                <a:lnTo>
                  <a:pt x="1026" y="514"/>
                </a:lnTo>
                <a:lnTo>
                  <a:pt x="1025" y="480"/>
                </a:lnTo>
                <a:lnTo>
                  <a:pt x="1021" y="449"/>
                </a:lnTo>
                <a:lnTo>
                  <a:pt x="1018" y="420"/>
                </a:lnTo>
                <a:lnTo>
                  <a:pt x="1014" y="393"/>
                </a:lnTo>
                <a:lnTo>
                  <a:pt x="1008" y="366"/>
                </a:lnTo>
                <a:lnTo>
                  <a:pt x="999" y="338"/>
                </a:lnTo>
                <a:lnTo>
                  <a:pt x="989" y="310"/>
                </a:lnTo>
                <a:lnTo>
                  <a:pt x="982" y="296"/>
                </a:lnTo>
                <a:lnTo>
                  <a:pt x="976" y="282"/>
                </a:lnTo>
                <a:lnTo>
                  <a:pt x="970" y="268"/>
                </a:lnTo>
                <a:lnTo>
                  <a:pt x="962" y="254"/>
                </a:lnTo>
                <a:lnTo>
                  <a:pt x="946" y="229"/>
                </a:lnTo>
                <a:lnTo>
                  <a:pt x="927" y="203"/>
                </a:lnTo>
                <a:lnTo>
                  <a:pt x="918" y="192"/>
                </a:lnTo>
                <a:lnTo>
                  <a:pt x="908" y="180"/>
                </a:lnTo>
                <a:lnTo>
                  <a:pt x="898" y="169"/>
                </a:lnTo>
                <a:lnTo>
                  <a:pt x="886" y="159"/>
                </a:lnTo>
                <a:lnTo>
                  <a:pt x="874" y="149"/>
                </a:lnTo>
                <a:lnTo>
                  <a:pt x="863" y="140"/>
                </a:lnTo>
                <a:lnTo>
                  <a:pt x="851" y="131"/>
                </a:lnTo>
                <a:lnTo>
                  <a:pt x="838" y="123"/>
                </a:lnTo>
                <a:lnTo>
                  <a:pt x="824" y="114"/>
                </a:lnTo>
                <a:lnTo>
                  <a:pt x="812" y="106"/>
                </a:lnTo>
                <a:lnTo>
                  <a:pt x="798" y="99"/>
                </a:lnTo>
                <a:lnTo>
                  <a:pt x="783" y="92"/>
                </a:lnTo>
                <a:lnTo>
                  <a:pt x="769" y="86"/>
                </a:lnTo>
                <a:lnTo>
                  <a:pt x="753" y="80"/>
                </a:lnTo>
                <a:lnTo>
                  <a:pt x="739" y="75"/>
                </a:lnTo>
                <a:lnTo>
                  <a:pt x="723" y="7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4" name="Freeform 33"/>
          <p:cNvSpPr>
            <a:spLocks/>
          </p:cNvSpPr>
          <p:nvPr/>
        </p:nvSpPr>
        <p:spPr bwMode="auto">
          <a:xfrm>
            <a:off x="1327726" y="177800"/>
            <a:ext cx="84477" cy="96838"/>
          </a:xfrm>
          <a:custGeom>
            <a:avLst/>
            <a:gdLst>
              <a:gd name="T0" fmla="*/ 138 w 941"/>
              <a:gd name="T1" fmla="*/ 536 h 1080"/>
              <a:gd name="T2" fmla="*/ 138 w 941"/>
              <a:gd name="T3" fmla="*/ 1080 h 1080"/>
              <a:gd name="T4" fmla="*/ 110 w 941"/>
              <a:gd name="T5" fmla="*/ 1077 h 1080"/>
              <a:gd name="T6" fmla="*/ 98 w 941"/>
              <a:gd name="T7" fmla="*/ 1076 h 1080"/>
              <a:gd name="T8" fmla="*/ 91 w 941"/>
              <a:gd name="T9" fmla="*/ 1076 h 1080"/>
              <a:gd name="T10" fmla="*/ 69 w 941"/>
              <a:gd name="T11" fmla="*/ 1074 h 1080"/>
              <a:gd name="T12" fmla="*/ 37 w 941"/>
              <a:gd name="T13" fmla="*/ 1076 h 1080"/>
              <a:gd name="T14" fmla="*/ 0 w 941"/>
              <a:gd name="T15" fmla="*/ 1080 h 1080"/>
              <a:gd name="T16" fmla="*/ 0 w 941"/>
              <a:gd name="T17" fmla="*/ 0 h 1080"/>
              <a:gd name="T18" fmla="*/ 40 w 941"/>
              <a:gd name="T19" fmla="*/ 2 h 1080"/>
              <a:gd name="T20" fmla="*/ 69 w 941"/>
              <a:gd name="T21" fmla="*/ 3 h 1080"/>
              <a:gd name="T22" fmla="*/ 95 w 941"/>
              <a:gd name="T23" fmla="*/ 2 h 1080"/>
              <a:gd name="T24" fmla="*/ 138 w 941"/>
              <a:gd name="T25" fmla="*/ 0 h 1080"/>
              <a:gd name="T26" fmla="*/ 138 w 941"/>
              <a:gd name="T27" fmla="*/ 452 h 1080"/>
              <a:gd name="T28" fmla="*/ 470 w 941"/>
              <a:gd name="T29" fmla="*/ 461 h 1080"/>
              <a:gd name="T30" fmla="*/ 488 w 941"/>
              <a:gd name="T31" fmla="*/ 460 h 1080"/>
              <a:gd name="T32" fmla="*/ 507 w 941"/>
              <a:gd name="T33" fmla="*/ 459 h 1080"/>
              <a:gd name="T34" fmla="*/ 527 w 941"/>
              <a:gd name="T35" fmla="*/ 458 h 1080"/>
              <a:gd name="T36" fmla="*/ 548 w 941"/>
              <a:gd name="T37" fmla="*/ 458 h 1080"/>
              <a:gd name="T38" fmla="*/ 569 w 941"/>
              <a:gd name="T39" fmla="*/ 456 h 1080"/>
              <a:gd name="T40" fmla="*/ 591 w 941"/>
              <a:gd name="T41" fmla="*/ 455 h 1080"/>
              <a:gd name="T42" fmla="*/ 614 w 941"/>
              <a:gd name="T43" fmla="*/ 455 h 1080"/>
              <a:gd name="T44" fmla="*/ 638 w 941"/>
              <a:gd name="T45" fmla="*/ 454 h 1080"/>
              <a:gd name="T46" fmla="*/ 661 w 941"/>
              <a:gd name="T47" fmla="*/ 454 h 1080"/>
              <a:gd name="T48" fmla="*/ 684 w 941"/>
              <a:gd name="T49" fmla="*/ 453 h 1080"/>
              <a:gd name="T50" fmla="*/ 706 w 941"/>
              <a:gd name="T51" fmla="*/ 453 h 1080"/>
              <a:gd name="T52" fmla="*/ 728 w 941"/>
              <a:gd name="T53" fmla="*/ 453 h 1080"/>
              <a:gd name="T54" fmla="*/ 748 w 941"/>
              <a:gd name="T55" fmla="*/ 452 h 1080"/>
              <a:gd name="T56" fmla="*/ 767 w 941"/>
              <a:gd name="T57" fmla="*/ 452 h 1080"/>
              <a:gd name="T58" fmla="*/ 785 w 941"/>
              <a:gd name="T59" fmla="*/ 452 h 1080"/>
              <a:gd name="T60" fmla="*/ 803 w 941"/>
              <a:gd name="T61" fmla="*/ 452 h 1080"/>
              <a:gd name="T62" fmla="*/ 803 w 941"/>
              <a:gd name="T63" fmla="*/ 0 h 1080"/>
              <a:gd name="T64" fmla="*/ 843 w 941"/>
              <a:gd name="T65" fmla="*/ 2 h 1080"/>
              <a:gd name="T66" fmla="*/ 872 w 941"/>
              <a:gd name="T67" fmla="*/ 3 h 1080"/>
              <a:gd name="T68" fmla="*/ 898 w 941"/>
              <a:gd name="T69" fmla="*/ 2 h 1080"/>
              <a:gd name="T70" fmla="*/ 941 w 941"/>
              <a:gd name="T71" fmla="*/ 0 h 1080"/>
              <a:gd name="T72" fmla="*/ 941 w 941"/>
              <a:gd name="T73" fmla="*/ 1080 h 1080"/>
              <a:gd name="T74" fmla="*/ 912 w 941"/>
              <a:gd name="T75" fmla="*/ 1077 h 1080"/>
              <a:gd name="T76" fmla="*/ 901 w 941"/>
              <a:gd name="T77" fmla="*/ 1076 h 1080"/>
              <a:gd name="T78" fmla="*/ 894 w 941"/>
              <a:gd name="T79" fmla="*/ 1076 h 1080"/>
              <a:gd name="T80" fmla="*/ 872 w 941"/>
              <a:gd name="T81" fmla="*/ 1074 h 1080"/>
              <a:gd name="T82" fmla="*/ 847 w 941"/>
              <a:gd name="T83" fmla="*/ 1076 h 1080"/>
              <a:gd name="T84" fmla="*/ 828 w 941"/>
              <a:gd name="T85" fmla="*/ 1077 h 1080"/>
              <a:gd name="T86" fmla="*/ 803 w 941"/>
              <a:gd name="T87" fmla="*/ 1080 h 1080"/>
              <a:gd name="T88" fmla="*/ 803 w 941"/>
              <a:gd name="T89" fmla="*/ 536 h 1080"/>
              <a:gd name="T90" fmla="*/ 692 w 941"/>
              <a:gd name="T91" fmla="*/ 534 h 1080"/>
              <a:gd name="T92" fmla="*/ 562 w 941"/>
              <a:gd name="T93" fmla="*/ 529 h 1080"/>
              <a:gd name="T94" fmla="*/ 378 w 941"/>
              <a:gd name="T95" fmla="*/ 529 h 1080"/>
              <a:gd name="T96" fmla="*/ 365 w 941"/>
              <a:gd name="T97" fmla="*/ 529 h 1080"/>
              <a:gd name="T98" fmla="*/ 349 w 941"/>
              <a:gd name="T99" fmla="*/ 529 h 1080"/>
              <a:gd name="T100" fmla="*/ 330 w 941"/>
              <a:gd name="T101" fmla="*/ 530 h 1080"/>
              <a:gd name="T102" fmla="*/ 309 w 941"/>
              <a:gd name="T103" fmla="*/ 530 h 1080"/>
              <a:gd name="T104" fmla="*/ 288 w 941"/>
              <a:gd name="T105" fmla="*/ 532 h 1080"/>
              <a:gd name="T106" fmla="*/ 271 w 941"/>
              <a:gd name="T107" fmla="*/ 533 h 1080"/>
              <a:gd name="T108" fmla="*/ 257 w 941"/>
              <a:gd name="T109" fmla="*/ 533 h 1080"/>
              <a:gd name="T110" fmla="*/ 249 w 941"/>
              <a:gd name="T111" fmla="*/ 534 h 1080"/>
              <a:gd name="T112" fmla="*/ 138 w 941"/>
              <a:gd name="T113" fmla="*/ 536 h 108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41" h="1080">
                <a:moveTo>
                  <a:pt x="138" y="536"/>
                </a:moveTo>
                <a:lnTo>
                  <a:pt x="138" y="1080"/>
                </a:lnTo>
                <a:lnTo>
                  <a:pt x="110" y="1077"/>
                </a:lnTo>
                <a:lnTo>
                  <a:pt x="98" y="1076"/>
                </a:lnTo>
                <a:lnTo>
                  <a:pt x="91" y="1076"/>
                </a:lnTo>
                <a:lnTo>
                  <a:pt x="69" y="1074"/>
                </a:lnTo>
                <a:lnTo>
                  <a:pt x="37" y="1076"/>
                </a:lnTo>
                <a:lnTo>
                  <a:pt x="0" y="1080"/>
                </a:lnTo>
                <a:lnTo>
                  <a:pt x="0" y="0"/>
                </a:lnTo>
                <a:lnTo>
                  <a:pt x="40" y="2"/>
                </a:lnTo>
                <a:lnTo>
                  <a:pt x="69" y="3"/>
                </a:lnTo>
                <a:lnTo>
                  <a:pt x="95" y="2"/>
                </a:lnTo>
                <a:lnTo>
                  <a:pt x="138" y="0"/>
                </a:lnTo>
                <a:lnTo>
                  <a:pt x="138" y="452"/>
                </a:lnTo>
                <a:lnTo>
                  <a:pt x="470" y="461"/>
                </a:lnTo>
                <a:lnTo>
                  <a:pt x="488" y="460"/>
                </a:lnTo>
                <a:lnTo>
                  <a:pt x="507" y="459"/>
                </a:lnTo>
                <a:lnTo>
                  <a:pt x="527" y="458"/>
                </a:lnTo>
                <a:lnTo>
                  <a:pt x="548" y="458"/>
                </a:lnTo>
                <a:lnTo>
                  <a:pt x="569" y="456"/>
                </a:lnTo>
                <a:lnTo>
                  <a:pt x="591" y="455"/>
                </a:lnTo>
                <a:lnTo>
                  <a:pt x="614" y="455"/>
                </a:lnTo>
                <a:lnTo>
                  <a:pt x="638" y="454"/>
                </a:lnTo>
                <a:lnTo>
                  <a:pt x="661" y="454"/>
                </a:lnTo>
                <a:lnTo>
                  <a:pt x="684" y="453"/>
                </a:lnTo>
                <a:lnTo>
                  <a:pt x="706" y="453"/>
                </a:lnTo>
                <a:lnTo>
                  <a:pt x="728" y="453"/>
                </a:lnTo>
                <a:lnTo>
                  <a:pt x="748" y="452"/>
                </a:lnTo>
                <a:lnTo>
                  <a:pt x="767" y="452"/>
                </a:lnTo>
                <a:lnTo>
                  <a:pt x="785" y="452"/>
                </a:lnTo>
                <a:lnTo>
                  <a:pt x="803" y="452"/>
                </a:lnTo>
                <a:lnTo>
                  <a:pt x="803" y="0"/>
                </a:lnTo>
                <a:lnTo>
                  <a:pt x="843" y="2"/>
                </a:lnTo>
                <a:lnTo>
                  <a:pt x="872" y="3"/>
                </a:lnTo>
                <a:lnTo>
                  <a:pt x="898" y="2"/>
                </a:lnTo>
                <a:lnTo>
                  <a:pt x="941" y="0"/>
                </a:lnTo>
                <a:lnTo>
                  <a:pt x="941" y="1080"/>
                </a:lnTo>
                <a:lnTo>
                  <a:pt x="912" y="1077"/>
                </a:lnTo>
                <a:lnTo>
                  <a:pt x="901" y="1076"/>
                </a:lnTo>
                <a:lnTo>
                  <a:pt x="894" y="1076"/>
                </a:lnTo>
                <a:lnTo>
                  <a:pt x="872" y="1074"/>
                </a:lnTo>
                <a:lnTo>
                  <a:pt x="847" y="1076"/>
                </a:lnTo>
                <a:lnTo>
                  <a:pt x="828" y="1077"/>
                </a:lnTo>
                <a:lnTo>
                  <a:pt x="803" y="1080"/>
                </a:lnTo>
                <a:lnTo>
                  <a:pt x="803" y="536"/>
                </a:lnTo>
                <a:lnTo>
                  <a:pt x="692" y="534"/>
                </a:lnTo>
                <a:lnTo>
                  <a:pt x="562" y="529"/>
                </a:lnTo>
                <a:lnTo>
                  <a:pt x="378" y="529"/>
                </a:lnTo>
                <a:lnTo>
                  <a:pt x="365" y="529"/>
                </a:lnTo>
                <a:lnTo>
                  <a:pt x="349" y="529"/>
                </a:lnTo>
                <a:lnTo>
                  <a:pt x="330" y="530"/>
                </a:lnTo>
                <a:lnTo>
                  <a:pt x="309" y="530"/>
                </a:lnTo>
                <a:lnTo>
                  <a:pt x="288" y="532"/>
                </a:lnTo>
                <a:lnTo>
                  <a:pt x="271" y="533"/>
                </a:lnTo>
                <a:lnTo>
                  <a:pt x="257" y="533"/>
                </a:lnTo>
                <a:lnTo>
                  <a:pt x="249" y="534"/>
                </a:lnTo>
                <a:lnTo>
                  <a:pt x="138" y="5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5" name="Freeform 34"/>
          <p:cNvSpPr>
            <a:spLocks/>
          </p:cNvSpPr>
          <p:nvPr/>
        </p:nvSpPr>
        <p:spPr bwMode="auto">
          <a:xfrm>
            <a:off x="1225716" y="176215"/>
            <a:ext cx="86071" cy="103187"/>
          </a:xfrm>
          <a:custGeom>
            <a:avLst/>
            <a:gdLst>
              <a:gd name="T0" fmla="*/ 250 w 934"/>
              <a:gd name="T1" fmla="*/ 1049 h 1122"/>
              <a:gd name="T2" fmla="*/ 168 w 934"/>
              <a:gd name="T3" fmla="*/ 988 h 1122"/>
              <a:gd name="T4" fmla="*/ 100 w 934"/>
              <a:gd name="T5" fmla="*/ 910 h 1122"/>
              <a:gd name="T6" fmla="*/ 49 w 934"/>
              <a:gd name="T7" fmla="*/ 816 h 1122"/>
              <a:gd name="T8" fmla="*/ 15 w 934"/>
              <a:gd name="T9" fmla="*/ 708 h 1122"/>
              <a:gd name="T10" fmla="*/ 1 w 934"/>
              <a:gd name="T11" fmla="*/ 589 h 1122"/>
              <a:gd name="T12" fmla="*/ 4 w 934"/>
              <a:gd name="T13" fmla="*/ 494 h 1122"/>
              <a:gd name="T14" fmla="*/ 15 w 934"/>
              <a:gd name="T15" fmla="*/ 415 h 1122"/>
              <a:gd name="T16" fmla="*/ 37 w 934"/>
              <a:gd name="T17" fmla="*/ 341 h 1122"/>
              <a:gd name="T18" fmla="*/ 69 w 934"/>
              <a:gd name="T19" fmla="*/ 273 h 1122"/>
              <a:gd name="T20" fmla="*/ 109 w 934"/>
              <a:gd name="T21" fmla="*/ 212 h 1122"/>
              <a:gd name="T22" fmla="*/ 157 w 934"/>
              <a:gd name="T23" fmla="*/ 159 h 1122"/>
              <a:gd name="T24" fmla="*/ 213 w 934"/>
              <a:gd name="T25" fmla="*/ 113 h 1122"/>
              <a:gd name="T26" fmla="*/ 276 w 934"/>
              <a:gd name="T27" fmla="*/ 75 h 1122"/>
              <a:gd name="T28" fmla="*/ 345 w 934"/>
              <a:gd name="T29" fmla="*/ 44 h 1122"/>
              <a:gd name="T30" fmla="*/ 417 w 934"/>
              <a:gd name="T31" fmla="*/ 21 h 1122"/>
              <a:gd name="T32" fmla="*/ 494 w 934"/>
              <a:gd name="T33" fmla="*/ 6 h 1122"/>
              <a:gd name="T34" fmla="*/ 575 w 934"/>
              <a:gd name="T35" fmla="*/ 0 h 1122"/>
              <a:gd name="T36" fmla="*/ 682 w 934"/>
              <a:gd name="T37" fmla="*/ 4 h 1122"/>
              <a:gd name="T38" fmla="*/ 798 w 934"/>
              <a:gd name="T39" fmla="*/ 25 h 1122"/>
              <a:gd name="T40" fmla="*/ 907 w 934"/>
              <a:gd name="T41" fmla="*/ 61 h 1122"/>
              <a:gd name="T42" fmla="*/ 907 w 934"/>
              <a:gd name="T43" fmla="*/ 159 h 1122"/>
              <a:gd name="T44" fmla="*/ 866 w 934"/>
              <a:gd name="T45" fmla="*/ 171 h 1122"/>
              <a:gd name="T46" fmla="*/ 785 w 934"/>
              <a:gd name="T47" fmla="*/ 113 h 1122"/>
              <a:gd name="T48" fmla="*/ 694 w 934"/>
              <a:gd name="T49" fmla="*/ 75 h 1122"/>
              <a:gd name="T50" fmla="*/ 624 w 934"/>
              <a:gd name="T51" fmla="*/ 61 h 1122"/>
              <a:gd name="T52" fmla="*/ 554 w 934"/>
              <a:gd name="T53" fmla="*/ 60 h 1122"/>
              <a:gd name="T54" fmla="*/ 491 w 934"/>
              <a:gd name="T55" fmla="*/ 69 h 1122"/>
              <a:gd name="T56" fmla="*/ 432 w 934"/>
              <a:gd name="T57" fmla="*/ 86 h 1122"/>
              <a:gd name="T58" fmla="*/ 379 w 934"/>
              <a:gd name="T59" fmla="*/ 111 h 1122"/>
              <a:gd name="T60" fmla="*/ 330 w 934"/>
              <a:gd name="T61" fmla="*/ 144 h 1122"/>
              <a:gd name="T62" fmla="*/ 286 w 934"/>
              <a:gd name="T63" fmla="*/ 184 h 1122"/>
              <a:gd name="T64" fmla="*/ 249 w 934"/>
              <a:gd name="T65" fmla="*/ 231 h 1122"/>
              <a:gd name="T66" fmla="*/ 206 w 934"/>
              <a:gd name="T67" fmla="*/ 313 h 1122"/>
              <a:gd name="T68" fmla="*/ 168 w 934"/>
              <a:gd name="T69" fmla="*/ 434 h 1122"/>
              <a:gd name="T70" fmla="*/ 156 w 934"/>
              <a:gd name="T71" fmla="*/ 564 h 1122"/>
              <a:gd name="T72" fmla="*/ 169 w 934"/>
              <a:gd name="T73" fmla="*/ 702 h 1122"/>
              <a:gd name="T74" fmla="*/ 208 w 934"/>
              <a:gd name="T75" fmla="*/ 824 h 1122"/>
              <a:gd name="T76" fmla="*/ 273 w 934"/>
              <a:gd name="T77" fmla="*/ 924 h 1122"/>
              <a:gd name="T78" fmla="*/ 358 w 934"/>
              <a:gd name="T79" fmla="*/ 998 h 1122"/>
              <a:gd name="T80" fmla="*/ 461 w 934"/>
              <a:gd name="T81" fmla="*/ 1045 h 1122"/>
              <a:gd name="T82" fmla="*/ 577 w 934"/>
              <a:gd name="T83" fmla="*/ 1060 h 1122"/>
              <a:gd name="T84" fmla="*/ 653 w 934"/>
              <a:gd name="T85" fmla="*/ 1055 h 1122"/>
              <a:gd name="T86" fmla="*/ 725 w 934"/>
              <a:gd name="T87" fmla="*/ 1037 h 1122"/>
              <a:gd name="T88" fmla="*/ 839 w 934"/>
              <a:gd name="T89" fmla="*/ 985 h 1122"/>
              <a:gd name="T90" fmla="*/ 911 w 934"/>
              <a:gd name="T91" fmla="*/ 934 h 1122"/>
              <a:gd name="T92" fmla="*/ 827 w 934"/>
              <a:gd name="T93" fmla="*/ 1073 h 1122"/>
              <a:gd name="T94" fmla="*/ 713 w 934"/>
              <a:gd name="T95" fmla="*/ 1107 h 1122"/>
              <a:gd name="T96" fmla="*/ 587 w 934"/>
              <a:gd name="T97" fmla="*/ 1122 h 1122"/>
              <a:gd name="T98" fmla="*/ 462 w 934"/>
              <a:gd name="T99" fmla="*/ 1116 h 1122"/>
              <a:gd name="T100" fmla="*/ 349 w 934"/>
              <a:gd name="T101" fmla="*/ 1092 h 11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34" h="1122">
                <a:moveTo>
                  <a:pt x="323" y="1082"/>
                </a:moveTo>
                <a:lnTo>
                  <a:pt x="298" y="1073"/>
                </a:lnTo>
                <a:lnTo>
                  <a:pt x="274" y="1061"/>
                </a:lnTo>
                <a:lnTo>
                  <a:pt x="250" y="1049"/>
                </a:lnTo>
                <a:lnTo>
                  <a:pt x="228" y="1036"/>
                </a:lnTo>
                <a:lnTo>
                  <a:pt x="207" y="1021"/>
                </a:lnTo>
                <a:lnTo>
                  <a:pt x="187" y="1005"/>
                </a:lnTo>
                <a:lnTo>
                  <a:pt x="168" y="988"/>
                </a:lnTo>
                <a:lnTo>
                  <a:pt x="150" y="970"/>
                </a:lnTo>
                <a:lnTo>
                  <a:pt x="132" y="951"/>
                </a:lnTo>
                <a:lnTo>
                  <a:pt x="116" y="932"/>
                </a:lnTo>
                <a:lnTo>
                  <a:pt x="100" y="910"/>
                </a:lnTo>
                <a:lnTo>
                  <a:pt x="86" y="888"/>
                </a:lnTo>
                <a:lnTo>
                  <a:pt x="72" y="865"/>
                </a:lnTo>
                <a:lnTo>
                  <a:pt x="61" y="841"/>
                </a:lnTo>
                <a:lnTo>
                  <a:pt x="49" y="816"/>
                </a:lnTo>
                <a:lnTo>
                  <a:pt x="40" y="789"/>
                </a:lnTo>
                <a:lnTo>
                  <a:pt x="30" y="763"/>
                </a:lnTo>
                <a:lnTo>
                  <a:pt x="23" y="735"/>
                </a:lnTo>
                <a:lnTo>
                  <a:pt x="15" y="708"/>
                </a:lnTo>
                <a:lnTo>
                  <a:pt x="10" y="679"/>
                </a:lnTo>
                <a:lnTo>
                  <a:pt x="6" y="649"/>
                </a:lnTo>
                <a:lnTo>
                  <a:pt x="2" y="620"/>
                </a:lnTo>
                <a:lnTo>
                  <a:pt x="1" y="589"/>
                </a:lnTo>
                <a:lnTo>
                  <a:pt x="0" y="558"/>
                </a:lnTo>
                <a:lnTo>
                  <a:pt x="0" y="536"/>
                </a:lnTo>
                <a:lnTo>
                  <a:pt x="1" y="514"/>
                </a:lnTo>
                <a:lnTo>
                  <a:pt x="4" y="494"/>
                </a:lnTo>
                <a:lnTo>
                  <a:pt x="6" y="473"/>
                </a:lnTo>
                <a:lnTo>
                  <a:pt x="8" y="454"/>
                </a:lnTo>
                <a:lnTo>
                  <a:pt x="11" y="434"/>
                </a:lnTo>
                <a:lnTo>
                  <a:pt x="15" y="415"/>
                </a:lnTo>
                <a:lnTo>
                  <a:pt x="21" y="396"/>
                </a:lnTo>
                <a:lnTo>
                  <a:pt x="26" y="378"/>
                </a:lnTo>
                <a:lnTo>
                  <a:pt x="31" y="359"/>
                </a:lnTo>
                <a:lnTo>
                  <a:pt x="37" y="341"/>
                </a:lnTo>
                <a:lnTo>
                  <a:pt x="45" y="323"/>
                </a:lnTo>
                <a:lnTo>
                  <a:pt x="52" y="306"/>
                </a:lnTo>
                <a:lnTo>
                  <a:pt x="60" y="290"/>
                </a:lnTo>
                <a:lnTo>
                  <a:pt x="69" y="273"/>
                </a:lnTo>
                <a:lnTo>
                  <a:pt x="78" y="258"/>
                </a:lnTo>
                <a:lnTo>
                  <a:pt x="88" y="242"/>
                </a:lnTo>
                <a:lnTo>
                  <a:pt x="99" y="227"/>
                </a:lnTo>
                <a:lnTo>
                  <a:pt x="109" y="212"/>
                </a:lnTo>
                <a:lnTo>
                  <a:pt x="121" y="198"/>
                </a:lnTo>
                <a:lnTo>
                  <a:pt x="133" y="184"/>
                </a:lnTo>
                <a:lnTo>
                  <a:pt x="144" y="172"/>
                </a:lnTo>
                <a:lnTo>
                  <a:pt x="157" y="159"/>
                </a:lnTo>
                <a:lnTo>
                  <a:pt x="171" y="147"/>
                </a:lnTo>
                <a:lnTo>
                  <a:pt x="185" y="136"/>
                </a:lnTo>
                <a:lnTo>
                  <a:pt x="198" y="124"/>
                </a:lnTo>
                <a:lnTo>
                  <a:pt x="213" y="113"/>
                </a:lnTo>
                <a:lnTo>
                  <a:pt x="228" y="103"/>
                </a:lnTo>
                <a:lnTo>
                  <a:pt x="244" y="93"/>
                </a:lnTo>
                <a:lnTo>
                  <a:pt x="260" y="84"/>
                </a:lnTo>
                <a:lnTo>
                  <a:pt x="276" y="75"/>
                </a:lnTo>
                <a:lnTo>
                  <a:pt x="293" y="67"/>
                </a:lnTo>
                <a:lnTo>
                  <a:pt x="310" y="59"/>
                </a:lnTo>
                <a:lnTo>
                  <a:pt x="327" y="51"/>
                </a:lnTo>
                <a:lnTo>
                  <a:pt x="345" y="44"/>
                </a:lnTo>
                <a:lnTo>
                  <a:pt x="363" y="38"/>
                </a:lnTo>
                <a:lnTo>
                  <a:pt x="381" y="31"/>
                </a:lnTo>
                <a:lnTo>
                  <a:pt x="399" y="26"/>
                </a:lnTo>
                <a:lnTo>
                  <a:pt x="417" y="21"/>
                </a:lnTo>
                <a:lnTo>
                  <a:pt x="436" y="17"/>
                </a:lnTo>
                <a:lnTo>
                  <a:pt x="455" y="12"/>
                </a:lnTo>
                <a:lnTo>
                  <a:pt x="474" y="9"/>
                </a:lnTo>
                <a:lnTo>
                  <a:pt x="494" y="6"/>
                </a:lnTo>
                <a:lnTo>
                  <a:pt x="514" y="4"/>
                </a:lnTo>
                <a:lnTo>
                  <a:pt x="533" y="2"/>
                </a:lnTo>
                <a:lnTo>
                  <a:pt x="554" y="1"/>
                </a:lnTo>
                <a:lnTo>
                  <a:pt x="575" y="0"/>
                </a:lnTo>
                <a:lnTo>
                  <a:pt x="595" y="0"/>
                </a:lnTo>
                <a:lnTo>
                  <a:pt x="623" y="1"/>
                </a:lnTo>
                <a:lnTo>
                  <a:pt x="653" y="2"/>
                </a:lnTo>
                <a:lnTo>
                  <a:pt x="682" y="4"/>
                </a:lnTo>
                <a:lnTo>
                  <a:pt x="711" y="7"/>
                </a:lnTo>
                <a:lnTo>
                  <a:pt x="740" y="12"/>
                </a:lnTo>
                <a:lnTo>
                  <a:pt x="768" y="18"/>
                </a:lnTo>
                <a:lnTo>
                  <a:pt x="798" y="25"/>
                </a:lnTo>
                <a:lnTo>
                  <a:pt x="827" y="33"/>
                </a:lnTo>
                <a:lnTo>
                  <a:pt x="854" y="41"/>
                </a:lnTo>
                <a:lnTo>
                  <a:pt x="882" y="51"/>
                </a:lnTo>
                <a:lnTo>
                  <a:pt x="907" y="61"/>
                </a:lnTo>
                <a:lnTo>
                  <a:pt x="934" y="73"/>
                </a:lnTo>
                <a:lnTo>
                  <a:pt x="924" y="98"/>
                </a:lnTo>
                <a:lnTo>
                  <a:pt x="916" y="127"/>
                </a:lnTo>
                <a:lnTo>
                  <a:pt x="907" y="159"/>
                </a:lnTo>
                <a:lnTo>
                  <a:pt x="900" y="194"/>
                </a:lnTo>
                <a:lnTo>
                  <a:pt x="890" y="195"/>
                </a:lnTo>
                <a:lnTo>
                  <a:pt x="880" y="183"/>
                </a:lnTo>
                <a:lnTo>
                  <a:pt x="866" y="171"/>
                </a:lnTo>
                <a:lnTo>
                  <a:pt x="850" y="157"/>
                </a:lnTo>
                <a:lnTo>
                  <a:pt x="831" y="142"/>
                </a:lnTo>
                <a:lnTo>
                  <a:pt x="810" y="127"/>
                </a:lnTo>
                <a:lnTo>
                  <a:pt x="785" y="113"/>
                </a:lnTo>
                <a:lnTo>
                  <a:pt x="758" y="99"/>
                </a:lnTo>
                <a:lnTo>
                  <a:pt x="727" y="86"/>
                </a:lnTo>
                <a:lnTo>
                  <a:pt x="711" y="80"/>
                </a:lnTo>
                <a:lnTo>
                  <a:pt x="694" y="75"/>
                </a:lnTo>
                <a:lnTo>
                  <a:pt x="677" y="70"/>
                </a:lnTo>
                <a:lnTo>
                  <a:pt x="660" y="67"/>
                </a:lnTo>
                <a:lnTo>
                  <a:pt x="642" y="63"/>
                </a:lnTo>
                <a:lnTo>
                  <a:pt x="624" y="61"/>
                </a:lnTo>
                <a:lnTo>
                  <a:pt x="606" y="60"/>
                </a:lnTo>
                <a:lnTo>
                  <a:pt x="588" y="59"/>
                </a:lnTo>
                <a:lnTo>
                  <a:pt x="571" y="59"/>
                </a:lnTo>
                <a:lnTo>
                  <a:pt x="554" y="60"/>
                </a:lnTo>
                <a:lnTo>
                  <a:pt x="539" y="61"/>
                </a:lnTo>
                <a:lnTo>
                  <a:pt x="523" y="63"/>
                </a:lnTo>
                <a:lnTo>
                  <a:pt x="507" y="65"/>
                </a:lnTo>
                <a:lnTo>
                  <a:pt x="491" y="69"/>
                </a:lnTo>
                <a:lnTo>
                  <a:pt x="476" y="72"/>
                </a:lnTo>
                <a:lnTo>
                  <a:pt x="460" y="76"/>
                </a:lnTo>
                <a:lnTo>
                  <a:pt x="446" y="80"/>
                </a:lnTo>
                <a:lnTo>
                  <a:pt x="432" y="86"/>
                </a:lnTo>
                <a:lnTo>
                  <a:pt x="418" y="91"/>
                </a:lnTo>
                <a:lnTo>
                  <a:pt x="404" y="97"/>
                </a:lnTo>
                <a:lnTo>
                  <a:pt x="391" y="104"/>
                </a:lnTo>
                <a:lnTo>
                  <a:pt x="379" y="111"/>
                </a:lnTo>
                <a:lnTo>
                  <a:pt x="366" y="119"/>
                </a:lnTo>
                <a:lnTo>
                  <a:pt x="353" y="126"/>
                </a:lnTo>
                <a:lnTo>
                  <a:pt x="341" y="134"/>
                </a:lnTo>
                <a:lnTo>
                  <a:pt x="330" y="144"/>
                </a:lnTo>
                <a:lnTo>
                  <a:pt x="318" y="154"/>
                </a:lnTo>
                <a:lnTo>
                  <a:pt x="308" y="163"/>
                </a:lnTo>
                <a:lnTo>
                  <a:pt x="297" y="174"/>
                </a:lnTo>
                <a:lnTo>
                  <a:pt x="286" y="184"/>
                </a:lnTo>
                <a:lnTo>
                  <a:pt x="277" y="195"/>
                </a:lnTo>
                <a:lnTo>
                  <a:pt x="267" y="207"/>
                </a:lnTo>
                <a:lnTo>
                  <a:pt x="258" y="218"/>
                </a:lnTo>
                <a:lnTo>
                  <a:pt x="249" y="231"/>
                </a:lnTo>
                <a:lnTo>
                  <a:pt x="241" y="243"/>
                </a:lnTo>
                <a:lnTo>
                  <a:pt x="233" y="257"/>
                </a:lnTo>
                <a:lnTo>
                  <a:pt x="219" y="283"/>
                </a:lnTo>
                <a:lnTo>
                  <a:pt x="206" y="313"/>
                </a:lnTo>
                <a:lnTo>
                  <a:pt x="194" y="341"/>
                </a:lnTo>
                <a:lnTo>
                  <a:pt x="184" y="372"/>
                </a:lnTo>
                <a:lnTo>
                  <a:pt x="175" y="402"/>
                </a:lnTo>
                <a:lnTo>
                  <a:pt x="168" y="434"/>
                </a:lnTo>
                <a:lnTo>
                  <a:pt x="162" y="466"/>
                </a:lnTo>
                <a:lnTo>
                  <a:pt x="159" y="497"/>
                </a:lnTo>
                <a:lnTo>
                  <a:pt x="156" y="530"/>
                </a:lnTo>
                <a:lnTo>
                  <a:pt x="156" y="564"/>
                </a:lnTo>
                <a:lnTo>
                  <a:pt x="156" y="600"/>
                </a:lnTo>
                <a:lnTo>
                  <a:pt x="159" y="635"/>
                </a:lnTo>
                <a:lnTo>
                  <a:pt x="162" y="669"/>
                </a:lnTo>
                <a:lnTo>
                  <a:pt x="169" y="702"/>
                </a:lnTo>
                <a:lnTo>
                  <a:pt x="176" y="734"/>
                </a:lnTo>
                <a:lnTo>
                  <a:pt x="185" y="765"/>
                </a:lnTo>
                <a:lnTo>
                  <a:pt x="195" y="795"/>
                </a:lnTo>
                <a:lnTo>
                  <a:pt x="208" y="824"/>
                </a:lnTo>
                <a:lnTo>
                  <a:pt x="222" y="851"/>
                </a:lnTo>
                <a:lnTo>
                  <a:pt x="237" y="877"/>
                </a:lnTo>
                <a:lnTo>
                  <a:pt x="254" y="902"/>
                </a:lnTo>
                <a:lnTo>
                  <a:pt x="273" y="924"/>
                </a:lnTo>
                <a:lnTo>
                  <a:pt x="292" y="945"/>
                </a:lnTo>
                <a:lnTo>
                  <a:pt x="313" y="964"/>
                </a:lnTo>
                <a:lnTo>
                  <a:pt x="335" y="983"/>
                </a:lnTo>
                <a:lnTo>
                  <a:pt x="358" y="998"/>
                </a:lnTo>
                <a:lnTo>
                  <a:pt x="383" y="1013"/>
                </a:lnTo>
                <a:lnTo>
                  <a:pt x="408" y="1026"/>
                </a:lnTo>
                <a:lnTo>
                  <a:pt x="435" y="1037"/>
                </a:lnTo>
                <a:lnTo>
                  <a:pt x="461" y="1045"/>
                </a:lnTo>
                <a:lnTo>
                  <a:pt x="489" y="1052"/>
                </a:lnTo>
                <a:lnTo>
                  <a:pt x="517" y="1056"/>
                </a:lnTo>
                <a:lnTo>
                  <a:pt x="547" y="1059"/>
                </a:lnTo>
                <a:lnTo>
                  <a:pt x="577" y="1060"/>
                </a:lnTo>
                <a:lnTo>
                  <a:pt x="597" y="1060"/>
                </a:lnTo>
                <a:lnTo>
                  <a:pt x="616" y="1059"/>
                </a:lnTo>
                <a:lnTo>
                  <a:pt x="635" y="1057"/>
                </a:lnTo>
                <a:lnTo>
                  <a:pt x="653" y="1055"/>
                </a:lnTo>
                <a:lnTo>
                  <a:pt x="671" y="1050"/>
                </a:lnTo>
                <a:lnTo>
                  <a:pt x="690" y="1047"/>
                </a:lnTo>
                <a:lnTo>
                  <a:pt x="707" y="1042"/>
                </a:lnTo>
                <a:lnTo>
                  <a:pt x="725" y="1037"/>
                </a:lnTo>
                <a:lnTo>
                  <a:pt x="758" y="1025"/>
                </a:lnTo>
                <a:lnTo>
                  <a:pt x="787" y="1012"/>
                </a:lnTo>
                <a:lnTo>
                  <a:pt x="815" y="998"/>
                </a:lnTo>
                <a:lnTo>
                  <a:pt x="839" y="985"/>
                </a:lnTo>
                <a:lnTo>
                  <a:pt x="860" y="971"/>
                </a:lnTo>
                <a:lnTo>
                  <a:pt x="880" y="957"/>
                </a:lnTo>
                <a:lnTo>
                  <a:pt x="897" y="944"/>
                </a:lnTo>
                <a:lnTo>
                  <a:pt x="911" y="934"/>
                </a:lnTo>
                <a:lnTo>
                  <a:pt x="903" y="1031"/>
                </a:lnTo>
                <a:lnTo>
                  <a:pt x="880" y="1046"/>
                </a:lnTo>
                <a:lnTo>
                  <a:pt x="854" y="1060"/>
                </a:lnTo>
                <a:lnTo>
                  <a:pt x="827" y="1073"/>
                </a:lnTo>
                <a:lnTo>
                  <a:pt x="799" y="1084"/>
                </a:lnTo>
                <a:lnTo>
                  <a:pt x="771" y="1093"/>
                </a:lnTo>
                <a:lnTo>
                  <a:pt x="742" y="1100"/>
                </a:lnTo>
                <a:lnTo>
                  <a:pt x="713" y="1107"/>
                </a:lnTo>
                <a:lnTo>
                  <a:pt x="683" y="1112"/>
                </a:lnTo>
                <a:lnTo>
                  <a:pt x="651" y="1116"/>
                </a:lnTo>
                <a:lnTo>
                  <a:pt x="619" y="1119"/>
                </a:lnTo>
                <a:lnTo>
                  <a:pt x="587" y="1122"/>
                </a:lnTo>
                <a:lnTo>
                  <a:pt x="554" y="1122"/>
                </a:lnTo>
                <a:lnTo>
                  <a:pt x="524" y="1122"/>
                </a:lnTo>
                <a:lnTo>
                  <a:pt x="492" y="1119"/>
                </a:lnTo>
                <a:lnTo>
                  <a:pt x="462" y="1116"/>
                </a:lnTo>
                <a:lnTo>
                  <a:pt x="433" y="1112"/>
                </a:lnTo>
                <a:lnTo>
                  <a:pt x="404" y="1107"/>
                </a:lnTo>
                <a:lnTo>
                  <a:pt x="376" y="1099"/>
                </a:lnTo>
                <a:lnTo>
                  <a:pt x="349" y="1092"/>
                </a:lnTo>
                <a:lnTo>
                  <a:pt x="323" y="10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6" name="Freeform 35"/>
          <p:cNvSpPr>
            <a:spLocks noEditPoints="1"/>
          </p:cNvSpPr>
          <p:nvPr/>
        </p:nvSpPr>
        <p:spPr bwMode="auto">
          <a:xfrm>
            <a:off x="1130082" y="176215"/>
            <a:ext cx="89259" cy="103187"/>
          </a:xfrm>
          <a:custGeom>
            <a:avLst/>
            <a:gdLst>
              <a:gd name="T0" fmla="*/ 229 w 1001"/>
              <a:gd name="T1" fmla="*/ 777 h 1104"/>
              <a:gd name="T2" fmla="*/ 184 w 1001"/>
              <a:gd name="T3" fmla="*/ 901 h 1104"/>
              <a:gd name="T4" fmla="*/ 147 w 1001"/>
              <a:gd name="T5" fmla="*/ 998 h 1104"/>
              <a:gd name="T6" fmla="*/ 114 w 1001"/>
              <a:gd name="T7" fmla="*/ 1104 h 1104"/>
              <a:gd name="T8" fmla="*/ 88 w 1001"/>
              <a:gd name="T9" fmla="*/ 1101 h 1104"/>
              <a:gd name="T10" fmla="*/ 80 w 1001"/>
              <a:gd name="T11" fmla="*/ 1100 h 1104"/>
              <a:gd name="T12" fmla="*/ 72 w 1001"/>
              <a:gd name="T13" fmla="*/ 1100 h 1104"/>
              <a:gd name="T14" fmla="*/ 54 w 1001"/>
              <a:gd name="T15" fmla="*/ 1098 h 1104"/>
              <a:gd name="T16" fmla="*/ 36 w 1001"/>
              <a:gd name="T17" fmla="*/ 1098 h 1104"/>
              <a:gd name="T18" fmla="*/ 23 w 1001"/>
              <a:gd name="T19" fmla="*/ 1100 h 1104"/>
              <a:gd name="T20" fmla="*/ 0 w 1001"/>
              <a:gd name="T21" fmla="*/ 1104 h 1104"/>
              <a:gd name="T22" fmla="*/ 491 w 1001"/>
              <a:gd name="T23" fmla="*/ 0 h 1104"/>
              <a:gd name="T24" fmla="*/ 528 w 1001"/>
              <a:gd name="T25" fmla="*/ 0 h 1104"/>
              <a:gd name="T26" fmla="*/ 1001 w 1001"/>
              <a:gd name="T27" fmla="*/ 1104 h 1104"/>
              <a:gd name="T28" fmla="*/ 968 w 1001"/>
              <a:gd name="T29" fmla="*/ 1101 h 1104"/>
              <a:gd name="T30" fmla="*/ 957 w 1001"/>
              <a:gd name="T31" fmla="*/ 1101 h 1104"/>
              <a:gd name="T32" fmla="*/ 953 w 1001"/>
              <a:gd name="T33" fmla="*/ 1100 h 1104"/>
              <a:gd name="T34" fmla="*/ 944 w 1001"/>
              <a:gd name="T35" fmla="*/ 1100 h 1104"/>
              <a:gd name="T36" fmla="*/ 919 w 1001"/>
              <a:gd name="T37" fmla="*/ 1098 h 1104"/>
              <a:gd name="T38" fmla="*/ 893 w 1001"/>
              <a:gd name="T39" fmla="*/ 1098 h 1104"/>
              <a:gd name="T40" fmla="*/ 871 w 1001"/>
              <a:gd name="T41" fmla="*/ 1100 h 1104"/>
              <a:gd name="T42" fmla="*/ 836 w 1001"/>
              <a:gd name="T43" fmla="*/ 1104 h 1104"/>
              <a:gd name="T44" fmla="*/ 819 w 1001"/>
              <a:gd name="T45" fmla="*/ 1057 h 1104"/>
              <a:gd name="T46" fmla="*/ 804 w 1001"/>
              <a:gd name="T47" fmla="*/ 1018 h 1104"/>
              <a:gd name="T48" fmla="*/ 793 w 1001"/>
              <a:gd name="T49" fmla="*/ 985 h 1104"/>
              <a:gd name="T50" fmla="*/ 782 w 1001"/>
              <a:gd name="T51" fmla="*/ 958 h 1104"/>
              <a:gd name="T52" fmla="*/ 777 w 1001"/>
              <a:gd name="T53" fmla="*/ 941 h 1104"/>
              <a:gd name="T54" fmla="*/ 769 w 1001"/>
              <a:gd name="T55" fmla="*/ 922 h 1104"/>
              <a:gd name="T56" fmla="*/ 762 w 1001"/>
              <a:gd name="T57" fmla="*/ 902 h 1104"/>
              <a:gd name="T58" fmla="*/ 753 w 1001"/>
              <a:gd name="T59" fmla="*/ 879 h 1104"/>
              <a:gd name="T60" fmla="*/ 743 w 1001"/>
              <a:gd name="T61" fmla="*/ 854 h 1104"/>
              <a:gd name="T62" fmla="*/ 733 w 1001"/>
              <a:gd name="T63" fmla="*/ 830 h 1104"/>
              <a:gd name="T64" fmla="*/ 724 w 1001"/>
              <a:gd name="T65" fmla="*/ 805 h 1104"/>
              <a:gd name="T66" fmla="*/ 713 w 1001"/>
              <a:gd name="T67" fmla="*/ 780 h 1104"/>
              <a:gd name="T68" fmla="*/ 703 w 1001"/>
              <a:gd name="T69" fmla="*/ 754 h 1104"/>
              <a:gd name="T70" fmla="*/ 692 w 1001"/>
              <a:gd name="T71" fmla="*/ 729 h 1104"/>
              <a:gd name="T72" fmla="*/ 682 w 1001"/>
              <a:gd name="T73" fmla="*/ 703 h 1104"/>
              <a:gd name="T74" fmla="*/ 670 w 1001"/>
              <a:gd name="T75" fmla="*/ 677 h 1104"/>
              <a:gd name="T76" fmla="*/ 269 w 1001"/>
              <a:gd name="T77" fmla="*/ 677 h 1104"/>
              <a:gd name="T78" fmla="*/ 229 w 1001"/>
              <a:gd name="T79" fmla="*/ 777 h 1104"/>
              <a:gd name="T80" fmla="*/ 646 w 1001"/>
              <a:gd name="T81" fmla="*/ 610 h 1104"/>
              <a:gd name="T82" fmla="*/ 472 w 1001"/>
              <a:gd name="T83" fmla="*/ 208 h 1104"/>
              <a:gd name="T84" fmla="*/ 299 w 1001"/>
              <a:gd name="T85" fmla="*/ 610 h 1104"/>
              <a:gd name="T86" fmla="*/ 646 w 1001"/>
              <a:gd name="T87" fmla="*/ 610 h 110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001" h="1104">
                <a:moveTo>
                  <a:pt x="229" y="777"/>
                </a:moveTo>
                <a:lnTo>
                  <a:pt x="184" y="901"/>
                </a:lnTo>
                <a:lnTo>
                  <a:pt x="147" y="998"/>
                </a:lnTo>
                <a:lnTo>
                  <a:pt x="114" y="1104"/>
                </a:lnTo>
                <a:lnTo>
                  <a:pt x="88" y="1101"/>
                </a:lnTo>
                <a:lnTo>
                  <a:pt x="80" y="1100"/>
                </a:lnTo>
                <a:lnTo>
                  <a:pt x="72" y="1100"/>
                </a:lnTo>
                <a:lnTo>
                  <a:pt x="54" y="1098"/>
                </a:lnTo>
                <a:lnTo>
                  <a:pt x="36" y="1098"/>
                </a:lnTo>
                <a:lnTo>
                  <a:pt x="23" y="1100"/>
                </a:lnTo>
                <a:lnTo>
                  <a:pt x="0" y="1104"/>
                </a:lnTo>
                <a:lnTo>
                  <a:pt x="491" y="0"/>
                </a:lnTo>
                <a:lnTo>
                  <a:pt x="528" y="0"/>
                </a:lnTo>
                <a:lnTo>
                  <a:pt x="1001" y="1104"/>
                </a:lnTo>
                <a:lnTo>
                  <a:pt x="968" y="1101"/>
                </a:lnTo>
                <a:lnTo>
                  <a:pt x="957" y="1101"/>
                </a:lnTo>
                <a:lnTo>
                  <a:pt x="953" y="1100"/>
                </a:lnTo>
                <a:lnTo>
                  <a:pt x="944" y="1100"/>
                </a:lnTo>
                <a:lnTo>
                  <a:pt x="919" y="1098"/>
                </a:lnTo>
                <a:lnTo>
                  <a:pt x="893" y="1098"/>
                </a:lnTo>
                <a:lnTo>
                  <a:pt x="871" y="1100"/>
                </a:lnTo>
                <a:lnTo>
                  <a:pt x="836" y="1104"/>
                </a:lnTo>
                <a:lnTo>
                  <a:pt x="819" y="1057"/>
                </a:lnTo>
                <a:lnTo>
                  <a:pt x="804" y="1018"/>
                </a:lnTo>
                <a:lnTo>
                  <a:pt x="793" y="985"/>
                </a:lnTo>
                <a:lnTo>
                  <a:pt x="782" y="958"/>
                </a:lnTo>
                <a:lnTo>
                  <a:pt x="777" y="941"/>
                </a:lnTo>
                <a:lnTo>
                  <a:pt x="769" y="922"/>
                </a:lnTo>
                <a:lnTo>
                  <a:pt x="762" y="902"/>
                </a:lnTo>
                <a:lnTo>
                  <a:pt x="753" y="879"/>
                </a:lnTo>
                <a:lnTo>
                  <a:pt x="743" y="854"/>
                </a:lnTo>
                <a:lnTo>
                  <a:pt x="733" y="830"/>
                </a:lnTo>
                <a:lnTo>
                  <a:pt x="724" y="805"/>
                </a:lnTo>
                <a:lnTo>
                  <a:pt x="713" y="780"/>
                </a:lnTo>
                <a:lnTo>
                  <a:pt x="703" y="754"/>
                </a:lnTo>
                <a:lnTo>
                  <a:pt x="692" y="729"/>
                </a:lnTo>
                <a:lnTo>
                  <a:pt x="682" y="703"/>
                </a:lnTo>
                <a:lnTo>
                  <a:pt x="670" y="677"/>
                </a:lnTo>
                <a:lnTo>
                  <a:pt x="269" y="677"/>
                </a:lnTo>
                <a:lnTo>
                  <a:pt x="229" y="777"/>
                </a:lnTo>
                <a:close/>
                <a:moveTo>
                  <a:pt x="646" y="610"/>
                </a:moveTo>
                <a:lnTo>
                  <a:pt x="472" y="208"/>
                </a:lnTo>
                <a:lnTo>
                  <a:pt x="299" y="610"/>
                </a:lnTo>
                <a:lnTo>
                  <a:pt x="646" y="6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7" name="Freeform 36"/>
          <p:cNvSpPr>
            <a:spLocks noEditPoints="1"/>
          </p:cNvSpPr>
          <p:nvPr/>
        </p:nvSpPr>
        <p:spPr bwMode="auto">
          <a:xfrm>
            <a:off x="1061544" y="177800"/>
            <a:ext cx="62163" cy="96838"/>
          </a:xfrm>
          <a:custGeom>
            <a:avLst/>
            <a:gdLst>
              <a:gd name="T0" fmla="*/ 233 w 689"/>
              <a:gd name="T1" fmla="*/ 587 h 1080"/>
              <a:gd name="T2" fmla="*/ 194 w 689"/>
              <a:gd name="T3" fmla="*/ 586 h 1080"/>
              <a:gd name="T4" fmla="*/ 139 w 689"/>
              <a:gd name="T5" fmla="*/ 584 h 1080"/>
              <a:gd name="T6" fmla="*/ 99 w 689"/>
              <a:gd name="T7" fmla="*/ 1076 h 1080"/>
              <a:gd name="T8" fmla="*/ 37 w 689"/>
              <a:gd name="T9" fmla="*/ 1076 h 1080"/>
              <a:gd name="T10" fmla="*/ 283 w 689"/>
              <a:gd name="T11" fmla="*/ 0 h 1080"/>
              <a:gd name="T12" fmla="*/ 388 w 689"/>
              <a:gd name="T13" fmla="*/ 3 h 1080"/>
              <a:gd name="T14" fmla="*/ 475 w 689"/>
              <a:gd name="T15" fmla="*/ 13 h 1080"/>
              <a:gd name="T16" fmla="*/ 544 w 689"/>
              <a:gd name="T17" fmla="*/ 31 h 1080"/>
              <a:gd name="T18" fmla="*/ 599 w 689"/>
              <a:gd name="T19" fmla="*/ 56 h 1080"/>
              <a:gd name="T20" fmla="*/ 640 w 689"/>
              <a:gd name="T21" fmla="*/ 91 h 1080"/>
              <a:gd name="T22" fmla="*/ 667 w 689"/>
              <a:gd name="T23" fmla="*/ 136 h 1080"/>
              <a:gd name="T24" fmla="*/ 683 w 689"/>
              <a:gd name="T25" fmla="*/ 192 h 1080"/>
              <a:gd name="T26" fmla="*/ 689 w 689"/>
              <a:gd name="T27" fmla="*/ 258 h 1080"/>
              <a:gd name="T28" fmla="*/ 683 w 689"/>
              <a:gd name="T29" fmla="*/ 325 h 1080"/>
              <a:gd name="T30" fmla="*/ 667 w 689"/>
              <a:gd name="T31" fmla="*/ 382 h 1080"/>
              <a:gd name="T32" fmla="*/ 642 w 689"/>
              <a:gd name="T33" fmla="*/ 431 h 1080"/>
              <a:gd name="T34" fmla="*/ 605 w 689"/>
              <a:gd name="T35" fmla="*/ 473 h 1080"/>
              <a:gd name="T36" fmla="*/ 559 w 689"/>
              <a:gd name="T37" fmla="*/ 507 h 1080"/>
              <a:gd name="T38" fmla="*/ 501 w 689"/>
              <a:gd name="T39" fmla="*/ 537 h 1080"/>
              <a:gd name="T40" fmla="*/ 432 w 689"/>
              <a:gd name="T41" fmla="*/ 560 h 1080"/>
              <a:gd name="T42" fmla="*/ 351 w 689"/>
              <a:gd name="T43" fmla="*/ 580 h 1080"/>
              <a:gd name="T44" fmla="*/ 323 w 689"/>
              <a:gd name="T45" fmla="*/ 585 h 1080"/>
              <a:gd name="T46" fmla="*/ 286 w 689"/>
              <a:gd name="T47" fmla="*/ 588 h 1080"/>
              <a:gd name="T48" fmla="*/ 246 w 689"/>
              <a:gd name="T49" fmla="*/ 588 h 1080"/>
              <a:gd name="T50" fmla="*/ 224 w 689"/>
              <a:gd name="T51" fmla="*/ 524 h 1080"/>
              <a:gd name="T52" fmla="*/ 260 w 689"/>
              <a:gd name="T53" fmla="*/ 522 h 1080"/>
              <a:gd name="T54" fmla="*/ 293 w 689"/>
              <a:gd name="T55" fmla="*/ 521 h 1080"/>
              <a:gd name="T56" fmla="*/ 350 w 689"/>
              <a:gd name="T57" fmla="*/ 513 h 1080"/>
              <a:gd name="T58" fmla="*/ 399 w 689"/>
              <a:gd name="T59" fmla="*/ 496 h 1080"/>
              <a:gd name="T60" fmla="*/ 442 w 689"/>
              <a:gd name="T61" fmla="*/ 471 h 1080"/>
              <a:gd name="T62" fmla="*/ 478 w 689"/>
              <a:gd name="T63" fmla="*/ 442 h 1080"/>
              <a:gd name="T64" fmla="*/ 506 w 689"/>
              <a:gd name="T65" fmla="*/ 406 h 1080"/>
              <a:gd name="T66" fmla="*/ 528 w 689"/>
              <a:gd name="T67" fmla="*/ 363 h 1080"/>
              <a:gd name="T68" fmla="*/ 539 w 689"/>
              <a:gd name="T69" fmla="*/ 317 h 1080"/>
              <a:gd name="T70" fmla="*/ 544 w 689"/>
              <a:gd name="T71" fmla="*/ 266 h 1080"/>
              <a:gd name="T72" fmla="*/ 541 w 689"/>
              <a:gd name="T73" fmla="*/ 227 h 1080"/>
              <a:gd name="T74" fmla="*/ 534 w 689"/>
              <a:gd name="T75" fmla="*/ 191 h 1080"/>
              <a:gd name="T76" fmla="*/ 520 w 689"/>
              <a:gd name="T77" fmla="*/ 157 h 1080"/>
              <a:gd name="T78" fmla="*/ 501 w 689"/>
              <a:gd name="T79" fmla="*/ 127 h 1080"/>
              <a:gd name="T80" fmla="*/ 476 w 689"/>
              <a:gd name="T81" fmla="*/ 103 h 1080"/>
              <a:gd name="T82" fmla="*/ 445 w 689"/>
              <a:gd name="T83" fmla="*/ 84 h 1080"/>
              <a:gd name="T84" fmla="*/ 409 w 689"/>
              <a:gd name="T85" fmla="*/ 70 h 1080"/>
              <a:gd name="T86" fmla="*/ 366 w 689"/>
              <a:gd name="T87" fmla="*/ 64 h 1080"/>
              <a:gd name="T88" fmla="*/ 337 w 689"/>
              <a:gd name="T89" fmla="*/ 62 h 1080"/>
              <a:gd name="T90" fmla="*/ 281 w 689"/>
              <a:gd name="T91" fmla="*/ 60 h 1080"/>
              <a:gd name="T92" fmla="*/ 139 w 689"/>
              <a:gd name="T93" fmla="*/ 60 h 108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89" h="1080">
                <a:moveTo>
                  <a:pt x="246" y="588"/>
                </a:moveTo>
                <a:lnTo>
                  <a:pt x="241" y="588"/>
                </a:lnTo>
                <a:lnTo>
                  <a:pt x="233" y="587"/>
                </a:lnTo>
                <a:lnTo>
                  <a:pt x="226" y="587"/>
                </a:lnTo>
                <a:lnTo>
                  <a:pt x="219" y="586"/>
                </a:lnTo>
                <a:lnTo>
                  <a:pt x="194" y="586"/>
                </a:lnTo>
                <a:lnTo>
                  <a:pt x="188" y="584"/>
                </a:lnTo>
                <a:lnTo>
                  <a:pt x="183" y="584"/>
                </a:lnTo>
                <a:lnTo>
                  <a:pt x="139" y="584"/>
                </a:lnTo>
                <a:lnTo>
                  <a:pt x="139" y="1080"/>
                </a:lnTo>
                <a:lnTo>
                  <a:pt x="110" y="1077"/>
                </a:lnTo>
                <a:lnTo>
                  <a:pt x="99" y="1076"/>
                </a:lnTo>
                <a:lnTo>
                  <a:pt x="91" y="1076"/>
                </a:lnTo>
                <a:lnTo>
                  <a:pt x="69" y="1074"/>
                </a:lnTo>
                <a:lnTo>
                  <a:pt x="37" y="1076"/>
                </a:lnTo>
                <a:lnTo>
                  <a:pt x="0" y="1080"/>
                </a:lnTo>
                <a:lnTo>
                  <a:pt x="0" y="0"/>
                </a:lnTo>
                <a:lnTo>
                  <a:pt x="283" y="0"/>
                </a:lnTo>
                <a:lnTo>
                  <a:pt x="320" y="0"/>
                </a:lnTo>
                <a:lnTo>
                  <a:pt x="355" y="1"/>
                </a:lnTo>
                <a:lnTo>
                  <a:pt x="388" y="3"/>
                </a:lnTo>
                <a:lnTo>
                  <a:pt x="418" y="5"/>
                </a:lnTo>
                <a:lnTo>
                  <a:pt x="447" y="10"/>
                </a:lnTo>
                <a:lnTo>
                  <a:pt x="475" y="13"/>
                </a:lnTo>
                <a:lnTo>
                  <a:pt x="499" y="18"/>
                </a:lnTo>
                <a:lnTo>
                  <a:pt x="522" y="24"/>
                </a:lnTo>
                <a:lnTo>
                  <a:pt x="544" y="31"/>
                </a:lnTo>
                <a:lnTo>
                  <a:pt x="564" y="38"/>
                </a:lnTo>
                <a:lnTo>
                  <a:pt x="582" y="47"/>
                </a:lnTo>
                <a:lnTo>
                  <a:pt x="599" y="56"/>
                </a:lnTo>
                <a:lnTo>
                  <a:pt x="613" y="67"/>
                </a:lnTo>
                <a:lnTo>
                  <a:pt x="627" y="79"/>
                </a:lnTo>
                <a:lnTo>
                  <a:pt x="640" y="91"/>
                </a:lnTo>
                <a:lnTo>
                  <a:pt x="650" y="104"/>
                </a:lnTo>
                <a:lnTo>
                  <a:pt x="659" y="120"/>
                </a:lnTo>
                <a:lnTo>
                  <a:pt x="667" y="136"/>
                </a:lnTo>
                <a:lnTo>
                  <a:pt x="674" y="153"/>
                </a:lnTo>
                <a:lnTo>
                  <a:pt x="679" y="172"/>
                </a:lnTo>
                <a:lnTo>
                  <a:pt x="683" y="192"/>
                </a:lnTo>
                <a:lnTo>
                  <a:pt x="687" y="212"/>
                </a:lnTo>
                <a:lnTo>
                  <a:pt x="689" y="235"/>
                </a:lnTo>
                <a:lnTo>
                  <a:pt x="689" y="258"/>
                </a:lnTo>
                <a:lnTo>
                  <a:pt x="689" y="281"/>
                </a:lnTo>
                <a:lnTo>
                  <a:pt x="687" y="304"/>
                </a:lnTo>
                <a:lnTo>
                  <a:pt x="683" y="325"/>
                </a:lnTo>
                <a:lnTo>
                  <a:pt x="679" y="345"/>
                </a:lnTo>
                <a:lnTo>
                  <a:pt x="674" y="364"/>
                </a:lnTo>
                <a:lnTo>
                  <a:pt x="667" y="382"/>
                </a:lnTo>
                <a:lnTo>
                  <a:pt x="660" y="400"/>
                </a:lnTo>
                <a:lnTo>
                  <a:pt x="652" y="416"/>
                </a:lnTo>
                <a:lnTo>
                  <a:pt x="642" y="431"/>
                </a:lnTo>
                <a:lnTo>
                  <a:pt x="630" y="446"/>
                </a:lnTo>
                <a:lnTo>
                  <a:pt x="619" y="460"/>
                </a:lnTo>
                <a:lnTo>
                  <a:pt x="605" y="473"/>
                </a:lnTo>
                <a:lnTo>
                  <a:pt x="591" y="485"/>
                </a:lnTo>
                <a:lnTo>
                  <a:pt x="575" y="497"/>
                </a:lnTo>
                <a:lnTo>
                  <a:pt x="559" y="507"/>
                </a:lnTo>
                <a:lnTo>
                  <a:pt x="541" y="518"/>
                </a:lnTo>
                <a:lnTo>
                  <a:pt x="522" y="528"/>
                </a:lnTo>
                <a:lnTo>
                  <a:pt x="501" y="537"/>
                </a:lnTo>
                <a:lnTo>
                  <a:pt x="480" y="546"/>
                </a:lnTo>
                <a:lnTo>
                  <a:pt x="457" y="553"/>
                </a:lnTo>
                <a:lnTo>
                  <a:pt x="432" y="560"/>
                </a:lnTo>
                <a:lnTo>
                  <a:pt x="407" y="568"/>
                </a:lnTo>
                <a:lnTo>
                  <a:pt x="379" y="574"/>
                </a:lnTo>
                <a:lnTo>
                  <a:pt x="351" y="580"/>
                </a:lnTo>
                <a:lnTo>
                  <a:pt x="343" y="582"/>
                </a:lnTo>
                <a:lnTo>
                  <a:pt x="334" y="584"/>
                </a:lnTo>
                <a:lnTo>
                  <a:pt x="323" y="585"/>
                </a:lnTo>
                <a:lnTo>
                  <a:pt x="310" y="586"/>
                </a:lnTo>
                <a:lnTo>
                  <a:pt x="299" y="587"/>
                </a:lnTo>
                <a:lnTo>
                  <a:pt x="286" y="588"/>
                </a:lnTo>
                <a:lnTo>
                  <a:pt x="273" y="588"/>
                </a:lnTo>
                <a:lnTo>
                  <a:pt x="260" y="588"/>
                </a:lnTo>
                <a:lnTo>
                  <a:pt x="246" y="588"/>
                </a:lnTo>
                <a:close/>
                <a:moveTo>
                  <a:pt x="211" y="525"/>
                </a:moveTo>
                <a:lnTo>
                  <a:pt x="216" y="525"/>
                </a:lnTo>
                <a:lnTo>
                  <a:pt x="224" y="524"/>
                </a:lnTo>
                <a:lnTo>
                  <a:pt x="233" y="523"/>
                </a:lnTo>
                <a:lnTo>
                  <a:pt x="246" y="522"/>
                </a:lnTo>
                <a:lnTo>
                  <a:pt x="260" y="522"/>
                </a:lnTo>
                <a:lnTo>
                  <a:pt x="272" y="522"/>
                </a:lnTo>
                <a:lnTo>
                  <a:pt x="283" y="521"/>
                </a:lnTo>
                <a:lnTo>
                  <a:pt x="293" y="521"/>
                </a:lnTo>
                <a:lnTo>
                  <a:pt x="313" y="519"/>
                </a:lnTo>
                <a:lnTo>
                  <a:pt x="332" y="516"/>
                </a:lnTo>
                <a:lnTo>
                  <a:pt x="350" y="513"/>
                </a:lnTo>
                <a:lnTo>
                  <a:pt x="367" y="507"/>
                </a:lnTo>
                <a:lnTo>
                  <a:pt x="384" y="502"/>
                </a:lnTo>
                <a:lnTo>
                  <a:pt x="399" y="496"/>
                </a:lnTo>
                <a:lnTo>
                  <a:pt x="414" y="488"/>
                </a:lnTo>
                <a:lnTo>
                  <a:pt x="429" y="480"/>
                </a:lnTo>
                <a:lnTo>
                  <a:pt x="442" y="471"/>
                </a:lnTo>
                <a:lnTo>
                  <a:pt x="455" y="462"/>
                </a:lnTo>
                <a:lnTo>
                  <a:pt x="466" y="452"/>
                </a:lnTo>
                <a:lnTo>
                  <a:pt x="478" y="442"/>
                </a:lnTo>
                <a:lnTo>
                  <a:pt x="488" y="430"/>
                </a:lnTo>
                <a:lnTo>
                  <a:pt x="498" y="418"/>
                </a:lnTo>
                <a:lnTo>
                  <a:pt x="506" y="406"/>
                </a:lnTo>
                <a:lnTo>
                  <a:pt x="515" y="392"/>
                </a:lnTo>
                <a:lnTo>
                  <a:pt x="521" y="378"/>
                </a:lnTo>
                <a:lnTo>
                  <a:pt x="528" y="363"/>
                </a:lnTo>
                <a:lnTo>
                  <a:pt x="533" y="348"/>
                </a:lnTo>
                <a:lnTo>
                  <a:pt x="536" y="333"/>
                </a:lnTo>
                <a:lnTo>
                  <a:pt x="539" y="317"/>
                </a:lnTo>
                <a:lnTo>
                  <a:pt x="542" y="300"/>
                </a:lnTo>
                <a:lnTo>
                  <a:pt x="544" y="283"/>
                </a:lnTo>
                <a:lnTo>
                  <a:pt x="544" y="266"/>
                </a:lnTo>
                <a:lnTo>
                  <a:pt x="544" y="254"/>
                </a:lnTo>
                <a:lnTo>
                  <a:pt x="542" y="240"/>
                </a:lnTo>
                <a:lnTo>
                  <a:pt x="541" y="227"/>
                </a:lnTo>
                <a:lnTo>
                  <a:pt x="539" y="216"/>
                </a:lnTo>
                <a:lnTo>
                  <a:pt x="537" y="203"/>
                </a:lnTo>
                <a:lnTo>
                  <a:pt x="534" y="191"/>
                </a:lnTo>
                <a:lnTo>
                  <a:pt x="530" y="179"/>
                </a:lnTo>
                <a:lnTo>
                  <a:pt x="525" y="168"/>
                </a:lnTo>
                <a:lnTo>
                  <a:pt x="520" y="157"/>
                </a:lnTo>
                <a:lnTo>
                  <a:pt x="514" y="147"/>
                </a:lnTo>
                <a:lnTo>
                  <a:pt x="507" y="137"/>
                </a:lnTo>
                <a:lnTo>
                  <a:pt x="501" y="127"/>
                </a:lnTo>
                <a:lnTo>
                  <a:pt x="493" y="119"/>
                </a:lnTo>
                <a:lnTo>
                  <a:pt x="485" y="110"/>
                </a:lnTo>
                <a:lnTo>
                  <a:pt x="476" y="103"/>
                </a:lnTo>
                <a:lnTo>
                  <a:pt x="466" y="96"/>
                </a:lnTo>
                <a:lnTo>
                  <a:pt x="456" y="89"/>
                </a:lnTo>
                <a:lnTo>
                  <a:pt x="445" y="84"/>
                </a:lnTo>
                <a:lnTo>
                  <a:pt x="433" y="79"/>
                </a:lnTo>
                <a:lnTo>
                  <a:pt x="422" y="74"/>
                </a:lnTo>
                <a:lnTo>
                  <a:pt x="409" y="70"/>
                </a:lnTo>
                <a:lnTo>
                  <a:pt x="395" y="67"/>
                </a:lnTo>
                <a:lnTo>
                  <a:pt x="380" y="65"/>
                </a:lnTo>
                <a:lnTo>
                  <a:pt x="366" y="64"/>
                </a:lnTo>
                <a:lnTo>
                  <a:pt x="360" y="63"/>
                </a:lnTo>
                <a:lnTo>
                  <a:pt x="351" y="63"/>
                </a:lnTo>
                <a:lnTo>
                  <a:pt x="337" y="62"/>
                </a:lnTo>
                <a:lnTo>
                  <a:pt x="319" y="61"/>
                </a:lnTo>
                <a:lnTo>
                  <a:pt x="300" y="61"/>
                </a:lnTo>
                <a:lnTo>
                  <a:pt x="281" y="60"/>
                </a:lnTo>
                <a:lnTo>
                  <a:pt x="262" y="60"/>
                </a:lnTo>
                <a:lnTo>
                  <a:pt x="244" y="60"/>
                </a:lnTo>
                <a:lnTo>
                  <a:pt x="139" y="60"/>
                </a:lnTo>
                <a:lnTo>
                  <a:pt x="139" y="521"/>
                </a:lnTo>
                <a:lnTo>
                  <a:pt x="211" y="5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8" name="Freeform 37"/>
          <p:cNvSpPr>
            <a:spLocks/>
          </p:cNvSpPr>
          <p:nvPr/>
        </p:nvSpPr>
        <p:spPr bwMode="auto">
          <a:xfrm>
            <a:off x="975472" y="177800"/>
            <a:ext cx="71727" cy="96838"/>
          </a:xfrm>
          <a:custGeom>
            <a:avLst/>
            <a:gdLst>
              <a:gd name="T0" fmla="*/ 139 w 794"/>
              <a:gd name="T1" fmla="*/ 530 h 1081"/>
              <a:gd name="T2" fmla="*/ 139 w 794"/>
              <a:gd name="T3" fmla="*/ 1081 h 1081"/>
              <a:gd name="T4" fmla="*/ 111 w 794"/>
              <a:gd name="T5" fmla="*/ 1078 h 1081"/>
              <a:gd name="T6" fmla="*/ 99 w 794"/>
              <a:gd name="T7" fmla="*/ 1077 h 1081"/>
              <a:gd name="T8" fmla="*/ 92 w 794"/>
              <a:gd name="T9" fmla="*/ 1077 h 1081"/>
              <a:gd name="T10" fmla="*/ 69 w 794"/>
              <a:gd name="T11" fmla="*/ 1075 h 1081"/>
              <a:gd name="T12" fmla="*/ 37 w 794"/>
              <a:gd name="T13" fmla="*/ 1077 h 1081"/>
              <a:gd name="T14" fmla="*/ 0 w 794"/>
              <a:gd name="T15" fmla="*/ 1081 h 1081"/>
              <a:gd name="T16" fmla="*/ 0 w 794"/>
              <a:gd name="T17" fmla="*/ 1 h 1081"/>
              <a:gd name="T18" fmla="*/ 39 w 794"/>
              <a:gd name="T19" fmla="*/ 3 h 1081"/>
              <a:gd name="T20" fmla="*/ 69 w 794"/>
              <a:gd name="T21" fmla="*/ 4 h 1081"/>
              <a:gd name="T22" fmla="*/ 97 w 794"/>
              <a:gd name="T23" fmla="*/ 3 h 1081"/>
              <a:gd name="T24" fmla="*/ 139 w 794"/>
              <a:gd name="T25" fmla="*/ 1 h 1081"/>
              <a:gd name="T26" fmla="*/ 139 w 794"/>
              <a:gd name="T27" fmla="*/ 488 h 1081"/>
              <a:gd name="T28" fmla="*/ 143 w 794"/>
              <a:gd name="T29" fmla="*/ 490 h 1081"/>
              <a:gd name="T30" fmla="*/ 147 w 794"/>
              <a:gd name="T31" fmla="*/ 491 h 1081"/>
              <a:gd name="T32" fmla="*/ 154 w 794"/>
              <a:gd name="T33" fmla="*/ 490 h 1081"/>
              <a:gd name="T34" fmla="*/ 161 w 794"/>
              <a:gd name="T35" fmla="*/ 488 h 1081"/>
              <a:gd name="T36" fmla="*/ 170 w 794"/>
              <a:gd name="T37" fmla="*/ 484 h 1081"/>
              <a:gd name="T38" fmla="*/ 178 w 794"/>
              <a:gd name="T39" fmla="*/ 479 h 1081"/>
              <a:gd name="T40" fmla="*/ 185 w 794"/>
              <a:gd name="T41" fmla="*/ 473 h 1081"/>
              <a:gd name="T42" fmla="*/ 194 w 794"/>
              <a:gd name="T43" fmla="*/ 466 h 1081"/>
              <a:gd name="T44" fmla="*/ 202 w 794"/>
              <a:gd name="T45" fmla="*/ 459 h 1081"/>
              <a:gd name="T46" fmla="*/ 212 w 794"/>
              <a:gd name="T47" fmla="*/ 450 h 1081"/>
              <a:gd name="T48" fmla="*/ 223 w 794"/>
              <a:gd name="T49" fmla="*/ 440 h 1081"/>
              <a:gd name="T50" fmla="*/ 234 w 794"/>
              <a:gd name="T51" fmla="*/ 429 h 1081"/>
              <a:gd name="T52" fmla="*/ 247 w 794"/>
              <a:gd name="T53" fmla="*/ 416 h 1081"/>
              <a:gd name="T54" fmla="*/ 262 w 794"/>
              <a:gd name="T55" fmla="*/ 402 h 1081"/>
              <a:gd name="T56" fmla="*/ 651 w 794"/>
              <a:gd name="T57" fmla="*/ 1 h 1081"/>
              <a:gd name="T58" fmla="*/ 686 w 794"/>
              <a:gd name="T59" fmla="*/ 3 h 1081"/>
              <a:gd name="T60" fmla="*/ 713 w 794"/>
              <a:gd name="T61" fmla="*/ 4 h 1081"/>
              <a:gd name="T62" fmla="*/ 737 w 794"/>
              <a:gd name="T63" fmla="*/ 3 h 1081"/>
              <a:gd name="T64" fmla="*/ 773 w 794"/>
              <a:gd name="T65" fmla="*/ 0 h 1081"/>
              <a:gd name="T66" fmla="*/ 416 w 794"/>
              <a:gd name="T67" fmla="*/ 345 h 1081"/>
              <a:gd name="T68" fmla="*/ 283 w 794"/>
              <a:gd name="T69" fmla="*/ 480 h 1081"/>
              <a:gd name="T70" fmla="*/ 416 w 794"/>
              <a:gd name="T71" fmla="*/ 630 h 1081"/>
              <a:gd name="T72" fmla="*/ 569 w 794"/>
              <a:gd name="T73" fmla="*/ 804 h 1081"/>
              <a:gd name="T74" fmla="*/ 666 w 794"/>
              <a:gd name="T75" fmla="*/ 915 h 1081"/>
              <a:gd name="T76" fmla="*/ 794 w 794"/>
              <a:gd name="T77" fmla="*/ 1073 h 1081"/>
              <a:gd name="T78" fmla="*/ 794 w 794"/>
              <a:gd name="T79" fmla="*/ 1081 h 1081"/>
              <a:gd name="T80" fmla="*/ 759 w 794"/>
              <a:gd name="T81" fmla="*/ 1078 h 1081"/>
              <a:gd name="T82" fmla="*/ 749 w 794"/>
              <a:gd name="T83" fmla="*/ 1078 h 1081"/>
              <a:gd name="T84" fmla="*/ 742 w 794"/>
              <a:gd name="T85" fmla="*/ 1077 h 1081"/>
              <a:gd name="T86" fmla="*/ 734 w 794"/>
              <a:gd name="T87" fmla="*/ 1077 h 1081"/>
              <a:gd name="T88" fmla="*/ 707 w 794"/>
              <a:gd name="T89" fmla="*/ 1075 h 1081"/>
              <a:gd name="T90" fmla="*/ 666 w 794"/>
              <a:gd name="T91" fmla="*/ 1077 h 1081"/>
              <a:gd name="T92" fmla="*/ 619 w 794"/>
              <a:gd name="T93" fmla="*/ 1081 h 1081"/>
              <a:gd name="T94" fmla="*/ 589 w 794"/>
              <a:gd name="T95" fmla="*/ 1039 h 1081"/>
              <a:gd name="T96" fmla="*/ 561 w 794"/>
              <a:gd name="T97" fmla="*/ 1001 h 1081"/>
              <a:gd name="T98" fmla="*/ 535 w 794"/>
              <a:gd name="T99" fmla="*/ 967 h 1081"/>
              <a:gd name="T100" fmla="*/ 511 w 794"/>
              <a:gd name="T101" fmla="*/ 937 h 1081"/>
              <a:gd name="T102" fmla="*/ 165 w 794"/>
              <a:gd name="T103" fmla="*/ 535 h 1081"/>
              <a:gd name="T104" fmla="*/ 160 w 794"/>
              <a:gd name="T105" fmla="*/ 531 h 1081"/>
              <a:gd name="T106" fmla="*/ 155 w 794"/>
              <a:gd name="T107" fmla="*/ 529 h 1081"/>
              <a:gd name="T108" fmla="*/ 149 w 794"/>
              <a:gd name="T109" fmla="*/ 526 h 1081"/>
              <a:gd name="T110" fmla="*/ 143 w 794"/>
              <a:gd name="T111" fmla="*/ 526 h 1081"/>
              <a:gd name="T112" fmla="*/ 142 w 794"/>
              <a:gd name="T113" fmla="*/ 526 h 1081"/>
              <a:gd name="T114" fmla="*/ 141 w 794"/>
              <a:gd name="T115" fmla="*/ 528 h 1081"/>
              <a:gd name="T116" fmla="*/ 140 w 794"/>
              <a:gd name="T117" fmla="*/ 529 h 1081"/>
              <a:gd name="T118" fmla="*/ 139 w 794"/>
              <a:gd name="T119" fmla="*/ 530 h 108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94" h="1081">
                <a:moveTo>
                  <a:pt x="139" y="530"/>
                </a:moveTo>
                <a:lnTo>
                  <a:pt x="139" y="1081"/>
                </a:lnTo>
                <a:lnTo>
                  <a:pt x="111" y="1078"/>
                </a:lnTo>
                <a:lnTo>
                  <a:pt x="99" y="1077"/>
                </a:lnTo>
                <a:lnTo>
                  <a:pt x="92" y="1077"/>
                </a:lnTo>
                <a:lnTo>
                  <a:pt x="69" y="1075"/>
                </a:lnTo>
                <a:lnTo>
                  <a:pt x="37" y="1077"/>
                </a:lnTo>
                <a:lnTo>
                  <a:pt x="0" y="1081"/>
                </a:lnTo>
                <a:lnTo>
                  <a:pt x="0" y="1"/>
                </a:lnTo>
                <a:lnTo>
                  <a:pt x="39" y="3"/>
                </a:lnTo>
                <a:lnTo>
                  <a:pt x="69" y="4"/>
                </a:lnTo>
                <a:lnTo>
                  <a:pt x="97" y="3"/>
                </a:lnTo>
                <a:lnTo>
                  <a:pt x="139" y="1"/>
                </a:lnTo>
                <a:lnTo>
                  <a:pt x="139" y="488"/>
                </a:lnTo>
                <a:lnTo>
                  <a:pt x="143" y="490"/>
                </a:lnTo>
                <a:lnTo>
                  <a:pt x="147" y="491"/>
                </a:lnTo>
                <a:lnTo>
                  <a:pt x="154" y="490"/>
                </a:lnTo>
                <a:lnTo>
                  <a:pt x="161" y="488"/>
                </a:lnTo>
                <a:lnTo>
                  <a:pt x="170" y="484"/>
                </a:lnTo>
                <a:lnTo>
                  <a:pt x="178" y="479"/>
                </a:lnTo>
                <a:lnTo>
                  <a:pt x="185" y="473"/>
                </a:lnTo>
                <a:lnTo>
                  <a:pt x="194" y="466"/>
                </a:lnTo>
                <a:lnTo>
                  <a:pt x="202" y="459"/>
                </a:lnTo>
                <a:lnTo>
                  <a:pt x="212" y="450"/>
                </a:lnTo>
                <a:lnTo>
                  <a:pt x="223" y="440"/>
                </a:lnTo>
                <a:lnTo>
                  <a:pt x="234" y="429"/>
                </a:lnTo>
                <a:lnTo>
                  <a:pt x="247" y="416"/>
                </a:lnTo>
                <a:lnTo>
                  <a:pt x="262" y="402"/>
                </a:lnTo>
                <a:lnTo>
                  <a:pt x="651" y="1"/>
                </a:lnTo>
                <a:lnTo>
                  <a:pt x="686" y="3"/>
                </a:lnTo>
                <a:lnTo>
                  <a:pt x="713" y="4"/>
                </a:lnTo>
                <a:lnTo>
                  <a:pt x="737" y="3"/>
                </a:lnTo>
                <a:lnTo>
                  <a:pt x="773" y="0"/>
                </a:lnTo>
                <a:lnTo>
                  <a:pt x="416" y="345"/>
                </a:lnTo>
                <a:lnTo>
                  <a:pt x="283" y="480"/>
                </a:lnTo>
                <a:lnTo>
                  <a:pt x="416" y="630"/>
                </a:lnTo>
                <a:lnTo>
                  <a:pt x="569" y="804"/>
                </a:lnTo>
                <a:lnTo>
                  <a:pt x="666" y="915"/>
                </a:lnTo>
                <a:lnTo>
                  <a:pt x="794" y="1073"/>
                </a:lnTo>
                <a:lnTo>
                  <a:pt x="794" y="1081"/>
                </a:lnTo>
                <a:lnTo>
                  <a:pt x="759" y="1078"/>
                </a:lnTo>
                <a:lnTo>
                  <a:pt x="749" y="1078"/>
                </a:lnTo>
                <a:lnTo>
                  <a:pt x="742" y="1077"/>
                </a:lnTo>
                <a:lnTo>
                  <a:pt x="734" y="1077"/>
                </a:lnTo>
                <a:lnTo>
                  <a:pt x="707" y="1075"/>
                </a:lnTo>
                <a:lnTo>
                  <a:pt x="666" y="1077"/>
                </a:lnTo>
                <a:lnTo>
                  <a:pt x="619" y="1081"/>
                </a:lnTo>
                <a:lnTo>
                  <a:pt x="589" y="1039"/>
                </a:lnTo>
                <a:lnTo>
                  <a:pt x="561" y="1001"/>
                </a:lnTo>
                <a:lnTo>
                  <a:pt x="535" y="967"/>
                </a:lnTo>
                <a:lnTo>
                  <a:pt x="511" y="937"/>
                </a:lnTo>
                <a:lnTo>
                  <a:pt x="165" y="535"/>
                </a:lnTo>
                <a:lnTo>
                  <a:pt x="160" y="531"/>
                </a:lnTo>
                <a:lnTo>
                  <a:pt x="155" y="529"/>
                </a:lnTo>
                <a:lnTo>
                  <a:pt x="149" y="526"/>
                </a:lnTo>
                <a:lnTo>
                  <a:pt x="143" y="526"/>
                </a:lnTo>
                <a:lnTo>
                  <a:pt x="142" y="526"/>
                </a:lnTo>
                <a:lnTo>
                  <a:pt x="141" y="528"/>
                </a:lnTo>
                <a:lnTo>
                  <a:pt x="140" y="529"/>
                </a:lnTo>
                <a:lnTo>
                  <a:pt x="139" y="5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29" name="Freeform 38"/>
          <p:cNvSpPr>
            <a:spLocks noEditPoints="1"/>
          </p:cNvSpPr>
          <p:nvPr/>
        </p:nvSpPr>
        <p:spPr bwMode="auto">
          <a:xfrm>
            <a:off x="1914284" y="566740"/>
            <a:ext cx="70133" cy="96837"/>
          </a:xfrm>
          <a:custGeom>
            <a:avLst/>
            <a:gdLst>
              <a:gd name="T0" fmla="*/ 396 w 790"/>
              <a:gd name="T1" fmla="*/ 534 h 1082"/>
              <a:gd name="T2" fmla="*/ 334 w 790"/>
              <a:gd name="T3" fmla="*/ 515 h 1082"/>
              <a:gd name="T4" fmla="*/ 277 w 790"/>
              <a:gd name="T5" fmla="*/ 489 h 1082"/>
              <a:gd name="T6" fmla="*/ 224 w 790"/>
              <a:gd name="T7" fmla="*/ 459 h 1082"/>
              <a:gd name="T8" fmla="*/ 189 w 790"/>
              <a:gd name="T9" fmla="*/ 432 h 1082"/>
              <a:gd name="T10" fmla="*/ 169 w 790"/>
              <a:gd name="T11" fmla="*/ 411 h 1082"/>
              <a:gd name="T12" fmla="*/ 151 w 790"/>
              <a:gd name="T13" fmla="*/ 390 h 1082"/>
              <a:gd name="T14" fmla="*/ 136 w 790"/>
              <a:gd name="T15" fmla="*/ 366 h 1082"/>
              <a:gd name="T16" fmla="*/ 124 w 790"/>
              <a:gd name="T17" fmla="*/ 341 h 1082"/>
              <a:gd name="T18" fmla="*/ 116 w 790"/>
              <a:gd name="T19" fmla="*/ 314 h 1082"/>
              <a:gd name="T20" fmla="*/ 109 w 790"/>
              <a:gd name="T21" fmla="*/ 286 h 1082"/>
              <a:gd name="T22" fmla="*/ 107 w 790"/>
              <a:gd name="T23" fmla="*/ 256 h 1082"/>
              <a:gd name="T24" fmla="*/ 106 w 790"/>
              <a:gd name="T25" fmla="*/ 226 h 1082"/>
              <a:gd name="T26" fmla="*/ 109 w 790"/>
              <a:gd name="T27" fmla="*/ 198 h 1082"/>
              <a:gd name="T28" fmla="*/ 115 w 790"/>
              <a:gd name="T29" fmla="*/ 171 h 1082"/>
              <a:gd name="T30" fmla="*/ 122 w 790"/>
              <a:gd name="T31" fmla="*/ 147 h 1082"/>
              <a:gd name="T32" fmla="*/ 133 w 790"/>
              <a:gd name="T33" fmla="*/ 124 h 1082"/>
              <a:gd name="T34" fmla="*/ 145 w 790"/>
              <a:gd name="T35" fmla="*/ 103 h 1082"/>
              <a:gd name="T36" fmla="*/ 161 w 790"/>
              <a:gd name="T37" fmla="*/ 85 h 1082"/>
              <a:gd name="T38" fmla="*/ 180 w 790"/>
              <a:gd name="T39" fmla="*/ 68 h 1082"/>
              <a:gd name="T40" fmla="*/ 201 w 790"/>
              <a:gd name="T41" fmla="*/ 53 h 1082"/>
              <a:gd name="T42" fmla="*/ 226 w 790"/>
              <a:gd name="T43" fmla="*/ 40 h 1082"/>
              <a:gd name="T44" fmla="*/ 252 w 790"/>
              <a:gd name="T45" fmla="*/ 29 h 1082"/>
              <a:gd name="T46" fmla="*/ 283 w 790"/>
              <a:gd name="T47" fmla="*/ 19 h 1082"/>
              <a:gd name="T48" fmla="*/ 317 w 790"/>
              <a:gd name="T49" fmla="*/ 12 h 1082"/>
              <a:gd name="T50" fmla="*/ 353 w 790"/>
              <a:gd name="T51" fmla="*/ 5 h 1082"/>
              <a:gd name="T52" fmla="*/ 413 w 790"/>
              <a:gd name="T53" fmla="*/ 1 h 1082"/>
              <a:gd name="T54" fmla="*/ 790 w 790"/>
              <a:gd name="T55" fmla="*/ 0 h 1082"/>
              <a:gd name="T56" fmla="*/ 764 w 790"/>
              <a:gd name="T57" fmla="*/ 1079 h 1082"/>
              <a:gd name="T58" fmla="*/ 745 w 790"/>
              <a:gd name="T59" fmla="*/ 1078 h 1082"/>
              <a:gd name="T60" fmla="*/ 698 w 790"/>
              <a:gd name="T61" fmla="*/ 1078 h 1082"/>
              <a:gd name="T62" fmla="*/ 653 w 790"/>
              <a:gd name="T63" fmla="*/ 1081 h 1082"/>
              <a:gd name="T64" fmla="*/ 591 w 790"/>
              <a:gd name="T65" fmla="*/ 553 h 1082"/>
              <a:gd name="T66" fmla="*/ 280 w 790"/>
              <a:gd name="T67" fmla="*/ 945 h 1082"/>
              <a:gd name="T68" fmla="*/ 143 w 790"/>
              <a:gd name="T69" fmla="*/ 1078 h 1082"/>
              <a:gd name="T70" fmla="*/ 123 w 790"/>
              <a:gd name="T71" fmla="*/ 1076 h 1082"/>
              <a:gd name="T72" fmla="*/ 91 w 790"/>
              <a:gd name="T73" fmla="*/ 1075 h 1082"/>
              <a:gd name="T74" fmla="*/ 36 w 790"/>
              <a:gd name="T75" fmla="*/ 1079 h 1082"/>
              <a:gd name="T76" fmla="*/ 30 w 790"/>
              <a:gd name="T77" fmla="*/ 1041 h 1082"/>
              <a:gd name="T78" fmla="*/ 430 w 790"/>
              <a:gd name="T79" fmla="*/ 540 h 1082"/>
              <a:gd name="T80" fmla="*/ 484 w 790"/>
              <a:gd name="T81" fmla="*/ 56 h 1082"/>
              <a:gd name="T82" fmla="*/ 436 w 790"/>
              <a:gd name="T83" fmla="*/ 59 h 1082"/>
              <a:gd name="T84" fmla="*/ 400 w 790"/>
              <a:gd name="T85" fmla="*/ 65 h 1082"/>
              <a:gd name="T86" fmla="*/ 361 w 790"/>
              <a:gd name="T87" fmla="*/ 76 h 1082"/>
              <a:gd name="T88" fmla="*/ 329 w 790"/>
              <a:gd name="T89" fmla="*/ 91 h 1082"/>
              <a:gd name="T90" fmla="*/ 301 w 790"/>
              <a:gd name="T91" fmla="*/ 112 h 1082"/>
              <a:gd name="T92" fmla="*/ 280 w 790"/>
              <a:gd name="T93" fmla="*/ 137 h 1082"/>
              <a:gd name="T94" fmla="*/ 263 w 790"/>
              <a:gd name="T95" fmla="*/ 166 h 1082"/>
              <a:gd name="T96" fmla="*/ 252 w 790"/>
              <a:gd name="T97" fmla="*/ 200 h 1082"/>
              <a:gd name="T98" fmla="*/ 247 w 790"/>
              <a:gd name="T99" fmla="*/ 238 h 1082"/>
              <a:gd name="T100" fmla="*/ 247 w 790"/>
              <a:gd name="T101" fmla="*/ 280 h 1082"/>
              <a:gd name="T102" fmla="*/ 254 w 790"/>
              <a:gd name="T103" fmla="*/ 321 h 1082"/>
              <a:gd name="T104" fmla="*/ 268 w 790"/>
              <a:gd name="T105" fmla="*/ 358 h 1082"/>
              <a:gd name="T106" fmla="*/ 288 w 790"/>
              <a:gd name="T107" fmla="*/ 391 h 1082"/>
              <a:gd name="T108" fmla="*/ 316 w 790"/>
              <a:gd name="T109" fmla="*/ 419 h 1082"/>
              <a:gd name="T110" fmla="*/ 348 w 790"/>
              <a:gd name="T111" fmla="*/ 445 h 1082"/>
              <a:gd name="T112" fmla="*/ 385 w 790"/>
              <a:gd name="T113" fmla="*/ 464 h 1082"/>
              <a:gd name="T114" fmla="*/ 426 w 790"/>
              <a:gd name="T115" fmla="*/ 480 h 1082"/>
              <a:gd name="T116" fmla="*/ 476 w 790"/>
              <a:gd name="T117" fmla="*/ 489 h 1082"/>
              <a:gd name="T118" fmla="*/ 540 w 790"/>
              <a:gd name="T119" fmla="*/ 494 h 1082"/>
              <a:gd name="T120" fmla="*/ 653 w 790"/>
              <a:gd name="T121" fmla="*/ 495 h 1082"/>
              <a:gd name="T122" fmla="*/ 589 w 790"/>
              <a:gd name="T123" fmla="*/ 56 h 108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90" h="1082">
                <a:moveTo>
                  <a:pt x="430" y="540"/>
                </a:moveTo>
                <a:lnTo>
                  <a:pt x="396" y="534"/>
                </a:lnTo>
                <a:lnTo>
                  <a:pt x="365" y="524"/>
                </a:lnTo>
                <a:lnTo>
                  <a:pt x="334" y="515"/>
                </a:lnTo>
                <a:lnTo>
                  <a:pt x="304" y="503"/>
                </a:lnTo>
                <a:lnTo>
                  <a:pt x="277" y="489"/>
                </a:lnTo>
                <a:lnTo>
                  <a:pt x="249" y="475"/>
                </a:lnTo>
                <a:lnTo>
                  <a:pt x="224" y="459"/>
                </a:lnTo>
                <a:lnTo>
                  <a:pt x="199" y="441"/>
                </a:lnTo>
                <a:lnTo>
                  <a:pt x="189" y="432"/>
                </a:lnTo>
                <a:lnTo>
                  <a:pt x="178" y="422"/>
                </a:lnTo>
                <a:lnTo>
                  <a:pt x="169" y="411"/>
                </a:lnTo>
                <a:lnTo>
                  <a:pt x="159" y="400"/>
                </a:lnTo>
                <a:lnTo>
                  <a:pt x="151" y="390"/>
                </a:lnTo>
                <a:lnTo>
                  <a:pt x="143" y="378"/>
                </a:lnTo>
                <a:lnTo>
                  <a:pt x="136" y="366"/>
                </a:lnTo>
                <a:lnTo>
                  <a:pt x="129" y="354"/>
                </a:lnTo>
                <a:lnTo>
                  <a:pt x="124" y="341"/>
                </a:lnTo>
                <a:lnTo>
                  <a:pt x="120" y="328"/>
                </a:lnTo>
                <a:lnTo>
                  <a:pt x="116" y="314"/>
                </a:lnTo>
                <a:lnTo>
                  <a:pt x="112" y="301"/>
                </a:lnTo>
                <a:lnTo>
                  <a:pt x="109" y="286"/>
                </a:lnTo>
                <a:lnTo>
                  <a:pt x="108" y="271"/>
                </a:lnTo>
                <a:lnTo>
                  <a:pt x="107" y="256"/>
                </a:lnTo>
                <a:lnTo>
                  <a:pt x="106" y="241"/>
                </a:lnTo>
                <a:lnTo>
                  <a:pt x="106" y="226"/>
                </a:lnTo>
                <a:lnTo>
                  <a:pt x="107" y="211"/>
                </a:lnTo>
                <a:lnTo>
                  <a:pt x="109" y="198"/>
                </a:lnTo>
                <a:lnTo>
                  <a:pt x="111" y="184"/>
                </a:lnTo>
                <a:lnTo>
                  <a:pt x="115" y="171"/>
                </a:lnTo>
                <a:lnTo>
                  <a:pt x="118" y="158"/>
                </a:lnTo>
                <a:lnTo>
                  <a:pt x="122" y="147"/>
                </a:lnTo>
                <a:lnTo>
                  <a:pt x="127" y="135"/>
                </a:lnTo>
                <a:lnTo>
                  <a:pt x="133" y="124"/>
                </a:lnTo>
                <a:lnTo>
                  <a:pt x="139" y="114"/>
                </a:lnTo>
                <a:lnTo>
                  <a:pt x="145" y="103"/>
                </a:lnTo>
                <a:lnTo>
                  <a:pt x="154" y="94"/>
                </a:lnTo>
                <a:lnTo>
                  <a:pt x="161" y="85"/>
                </a:lnTo>
                <a:lnTo>
                  <a:pt x="171" y="77"/>
                </a:lnTo>
                <a:lnTo>
                  <a:pt x="180" y="68"/>
                </a:lnTo>
                <a:lnTo>
                  <a:pt x="190" y="61"/>
                </a:lnTo>
                <a:lnTo>
                  <a:pt x="201" y="53"/>
                </a:lnTo>
                <a:lnTo>
                  <a:pt x="213" y="47"/>
                </a:lnTo>
                <a:lnTo>
                  <a:pt x="226" y="40"/>
                </a:lnTo>
                <a:lnTo>
                  <a:pt x="239" y="34"/>
                </a:lnTo>
                <a:lnTo>
                  <a:pt x="252" y="29"/>
                </a:lnTo>
                <a:lnTo>
                  <a:pt x="267" y="24"/>
                </a:lnTo>
                <a:lnTo>
                  <a:pt x="283" y="19"/>
                </a:lnTo>
                <a:lnTo>
                  <a:pt x="300" y="15"/>
                </a:lnTo>
                <a:lnTo>
                  <a:pt x="317" y="12"/>
                </a:lnTo>
                <a:lnTo>
                  <a:pt x="334" y="9"/>
                </a:lnTo>
                <a:lnTo>
                  <a:pt x="353" y="5"/>
                </a:lnTo>
                <a:lnTo>
                  <a:pt x="372" y="3"/>
                </a:lnTo>
                <a:lnTo>
                  <a:pt x="413" y="1"/>
                </a:lnTo>
                <a:lnTo>
                  <a:pt x="457" y="0"/>
                </a:lnTo>
                <a:lnTo>
                  <a:pt x="790" y="0"/>
                </a:lnTo>
                <a:lnTo>
                  <a:pt x="790" y="1081"/>
                </a:lnTo>
                <a:lnTo>
                  <a:pt x="764" y="1079"/>
                </a:lnTo>
                <a:lnTo>
                  <a:pt x="752" y="1079"/>
                </a:lnTo>
                <a:lnTo>
                  <a:pt x="745" y="1078"/>
                </a:lnTo>
                <a:lnTo>
                  <a:pt x="722" y="1075"/>
                </a:lnTo>
                <a:lnTo>
                  <a:pt x="698" y="1078"/>
                </a:lnTo>
                <a:lnTo>
                  <a:pt x="680" y="1079"/>
                </a:lnTo>
                <a:lnTo>
                  <a:pt x="653" y="1081"/>
                </a:lnTo>
                <a:lnTo>
                  <a:pt x="653" y="553"/>
                </a:lnTo>
                <a:lnTo>
                  <a:pt x="591" y="553"/>
                </a:lnTo>
                <a:lnTo>
                  <a:pt x="465" y="702"/>
                </a:lnTo>
                <a:lnTo>
                  <a:pt x="280" y="945"/>
                </a:lnTo>
                <a:lnTo>
                  <a:pt x="181" y="1082"/>
                </a:lnTo>
                <a:lnTo>
                  <a:pt x="143" y="1078"/>
                </a:lnTo>
                <a:lnTo>
                  <a:pt x="130" y="1078"/>
                </a:lnTo>
                <a:lnTo>
                  <a:pt x="123" y="1076"/>
                </a:lnTo>
                <a:lnTo>
                  <a:pt x="117" y="1075"/>
                </a:lnTo>
                <a:lnTo>
                  <a:pt x="91" y="1075"/>
                </a:lnTo>
                <a:lnTo>
                  <a:pt x="62" y="1078"/>
                </a:lnTo>
                <a:lnTo>
                  <a:pt x="36" y="1079"/>
                </a:lnTo>
                <a:lnTo>
                  <a:pt x="0" y="1081"/>
                </a:lnTo>
                <a:lnTo>
                  <a:pt x="30" y="1041"/>
                </a:lnTo>
                <a:lnTo>
                  <a:pt x="106" y="953"/>
                </a:lnTo>
                <a:lnTo>
                  <a:pt x="430" y="540"/>
                </a:lnTo>
                <a:close/>
                <a:moveTo>
                  <a:pt x="518" y="56"/>
                </a:moveTo>
                <a:lnTo>
                  <a:pt x="484" y="56"/>
                </a:lnTo>
                <a:lnTo>
                  <a:pt x="457" y="57"/>
                </a:lnTo>
                <a:lnTo>
                  <a:pt x="436" y="59"/>
                </a:lnTo>
                <a:lnTo>
                  <a:pt x="421" y="61"/>
                </a:lnTo>
                <a:lnTo>
                  <a:pt x="400" y="65"/>
                </a:lnTo>
                <a:lnTo>
                  <a:pt x="379" y="70"/>
                </a:lnTo>
                <a:lnTo>
                  <a:pt x="361" y="76"/>
                </a:lnTo>
                <a:lnTo>
                  <a:pt x="344" y="83"/>
                </a:lnTo>
                <a:lnTo>
                  <a:pt x="329" y="91"/>
                </a:lnTo>
                <a:lnTo>
                  <a:pt x="314" y="101"/>
                </a:lnTo>
                <a:lnTo>
                  <a:pt x="301" y="112"/>
                </a:lnTo>
                <a:lnTo>
                  <a:pt x="289" y="123"/>
                </a:lnTo>
                <a:lnTo>
                  <a:pt x="280" y="137"/>
                </a:lnTo>
                <a:lnTo>
                  <a:pt x="270" y="151"/>
                </a:lnTo>
                <a:lnTo>
                  <a:pt x="263" y="166"/>
                </a:lnTo>
                <a:lnTo>
                  <a:pt x="257" y="183"/>
                </a:lnTo>
                <a:lnTo>
                  <a:pt x="252" y="200"/>
                </a:lnTo>
                <a:lnTo>
                  <a:pt x="249" y="219"/>
                </a:lnTo>
                <a:lnTo>
                  <a:pt x="247" y="238"/>
                </a:lnTo>
                <a:lnTo>
                  <a:pt x="246" y="259"/>
                </a:lnTo>
                <a:lnTo>
                  <a:pt x="247" y="280"/>
                </a:lnTo>
                <a:lnTo>
                  <a:pt x="249" y="301"/>
                </a:lnTo>
                <a:lnTo>
                  <a:pt x="254" y="321"/>
                </a:lnTo>
                <a:lnTo>
                  <a:pt x="260" y="340"/>
                </a:lnTo>
                <a:lnTo>
                  <a:pt x="268" y="358"/>
                </a:lnTo>
                <a:lnTo>
                  <a:pt x="278" y="375"/>
                </a:lnTo>
                <a:lnTo>
                  <a:pt x="288" y="391"/>
                </a:lnTo>
                <a:lnTo>
                  <a:pt x="301" y="406"/>
                </a:lnTo>
                <a:lnTo>
                  <a:pt x="316" y="419"/>
                </a:lnTo>
                <a:lnTo>
                  <a:pt x="332" y="433"/>
                </a:lnTo>
                <a:lnTo>
                  <a:pt x="348" y="445"/>
                </a:lnTo>
                <a:lnTo>
                  <a:pt x="366" y="456"/>
                </a:lnTo>
                <a:lnTo>
                  <a:pt x="385" y="464"/>
                </a:lnTo>
                <a:lnTo>
                  <a:pt x="405" y="472"/>
                </a:lnTo>
                <a:lnTo>
                  <a:pt x="426" y="480"/>
                </a:lnTo>
                <a:lnTo>
                  <a:pt x="448" y="485"/>
                </a:lnTo>
                <a:lnTo>
                  <a:pt x="476" y="489"/>
                </a:lnTo>
                <a:lnTo>
                  <a:pt x="507" y="493"/>
                </a:lnTo>
                <a:lnTo>
                  <a:pt x="540" y="494"/>
                </a:lnTo>
                <a:lnTo>
                  <a:pt x="579" y="495"/>
                </a:lnTo>
                <a:lnTo>
                  <a:pt x="653" y="495"/>
                </a:lnTo>
                <a:lnTo>
                  <a:pt x="653" y="60"/>
                </a:lnTo>
                <a:lnTo>
                  <a:pt x="589" y="56"/>
                </a:lnTo>
                <a:lnTo>
                  <a:pt x="518" y="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0" name="Freeform 39"/>
          <p:cNvSpPr>
            <a:spLocks/>
          </p:cNvSpPr>
          <p:nvPr/>
        </p:nvSpPr>
        <p:spPr bwMode="auto">
          <a:xfrm>
            <a:off x="1813867" y="566740"/>
            <a:ext cx="84478" cy="96837"/>
          </a:xfrm>
          <a:custGeom>
            <a:avLst/>
            <a:gdLst>
              <a:gd name="T0" fmla="*/ 138 w 941"/>
              <a:gd name="T1" fmla="*/ 824 h 1081"/>
              <a:gd name="T2" fmla="*/ 154 w 941"/>
              <a:gd name="T3" fmla="*/ 824 h 1081"/>
              <a:gd name="T4" fmla="*/ 872 w 941"/>
              <a:gd name="T5" fmla="*/ 0 h 1081"/>
              <a:gd name="T6" fmla="*/ 941 w 941"/>
              <a:gd name="T7" fmla="*/ 0 h 1081"/>
              <a:gd name="T8" fmla="*/ 941 w 941"/>
              <a:gd name="T9" fmla="*/ 1081 h 1081"/>
              <a:gd name="T10" fmla="*/ 921 w 941"/>
              <a:gd name="T11" fmla="*/ 1079 h 1081"/>
              <a:gd name="T12" fmla="*/ 903 w 941"/>
              <a:gd name="T13" fmla="*/ 1076 h 1081"/>
              <a:gd name="T14" fmla="*/ 886 w 941"/>
              <a:gd name="T15" fmla="*/ 1076 h 1081"/>
              <a:gd name="T16" fmla="*/ 872 w 941"/>
              <a:gd name="T17" fmla="*/ 1075 h 1081"/>
              <a:gd name="T18" fmla="*/ 859 w 941"/>
              <a:gd name="T19" fmla="*/ 1076 h 1081"/>
              <a:gd name="T20" fmla="*/ 843 w 941"/>
              <a:gd name="T21" fmla="*/ 1076 h 1081"/>
              <a:gd name="T22" fmla="*/ 824 w 941"/>
              <a:gd name="T23" fmla="*/ 1079 h 1081"/>
              <a:gd name="T24" fmla="*/ 803 w 941"/>
              <a:gd name="T25" fmla="*/ 1081 h 1081"/>
              <a:gd name="T26" fmla="*/ 803 w 941"/>
              <a:gd name="T27" fmla="*/ 219 h 1081"/>
              <a:gd name="T28" fmla="*/ 786 w 941"/>
              <a:gd name="T29" fmla="*/ 219 h 1081"/>
              <a:gd name="T30" fmla="*/ 129 w 941"/>
              <a:gd name="T31" fmla="*/ 984 h 1081"/>
              <a:gd name="T32" fmla="*/ 106 w 941"/>
              <a:gd name="T33" fmla="*/ 1011 h 1081"/>
              <a:gd name="T34" fmla="*/ 83 w 941"/>
              <a:gd name="T35" fmla="*/ 1036 h 1081"/>
              <a:gd name="T36" fmla="*/ 64 w 941"/>
              <a:gd name="T37" fmla="*/ 1059 h 1081"/>
              <a:gd name="T38" fmla="*/ 48 w 941"/>
              <a:gd name="T39" fmla="*/ 1081 h 1081"/>
              <a:gd name="T40" fmla="*/ 0 w 941"/>
              <a:gd name="T41" fmla="*/ 1081 h 1081"/>
              <a:gd name="T42" fmla="*/ 0 w 941"/>
              <a:gd name="T43" fmla="*/ 0 h 1081"/>
              <a:gd name="T44" fmla="*/ 10 w 941"/>
              <a:gd name="T45" fmla="*/ 2 h 1081"/>
              <a:gd name="T46" fmla="*/ 25 w 941"/>
              <a:gd name="T47" fmla="*/ 3 h 1081"/>
              <a:gd name="T48" fmla="*/ 44 w 941"/>
              <a:gd name="T49" fmla="*/ 4 h 1081"/>
              <a:gd name="T50" fmla="*/ 69 w 941"/>
              <a:gd name="T51" fmla="*/ 4 h 1081"/>
              <a:gd name="T52" fmla="*/ 138 w 941"/>
              <a:gd name="T53" fmla="*/ 0 h 1081"/>
              <a:gd name="T54" fmla="*/ 138 w 941"/>
              <a:gd name="T55" fmla="*/ 824 h 1081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941" h="1081">
                <a:moveTo>
                  <a:pt x="138" y="824"/>
                </a:moveTo>
                <a:lnTo>
                  <a:pt x="154" y="824"/>
                </a:lnTo>
                <a:lnTo>
                  <a:pt x="872" y="0"/>
                </a:lnTo>
                <a:lnTo>
                  <a:pt x="941" y="0"/>
                </a:lnTo>
                <a:lnTo>
                  <a:pt x="941" y="1081"/>
                </a:lnTo>
                <a:lnTo>
                  <a:pt x="921" y="1079"/>
                </a:lnTo>
                <a:lnTo>
                  <a:pt x="903" y="1076"/>
                </a:lnTo>
                <a:lnTo>
                  <a:pt x="886" y="1076"/>
                </a:lnTo>
                <a:lnTo>
                  <a:pt x="872" y="1075"/>
                </a:lnTo>
                <a:lnTo>
                  <a:pt x="859" y="1076"/>
                </a:lnTo>
                <a:lnTo>
                  <a:pt x="843" y="1076"/>
                </a:lnTo>
                <a:lnTo>
                  <a:pt x="824" y="1079"/>
                </a:lnTo>
                <a:lnTo>
                  <a:pt x="803" y="1081"/>
                </a:lnTo>
                <a:lnTo>
                  <a:pt x="803" y="219"/>
                </a:lnTo>
                <a:lnTo>
                  <a:pt x="786" y="219"/>
                </a:lnTo>
                <a:lnTo>
                  <a:pt x="129" y="984"/>
                </a:lnTo>
                <a:lnTo>
                  <a:pt x="106" y="1011"/>
                </a:lnTo>
                <a:lnTo>
                  <a:pt x="83" y="1036"/>
                </a:lnTo>
                <a:lnTo>
                  <a:pt x="64" y="1059"/>
                </a:lnTo>
                <a:lnTo>
                  <a:pt x="48" y="1081"/>
                </a:lnTo>
                <a:lnTo>
                  <a:pt x="0" y="1081"/>
                </a:lnTo>
                <a:lnTo>
                  <a:pt x="0" y="0"/>
                </a:lnTo>
                <a:lnTo>
                  <a:pt x="10" y="2"/>
                </a:lnTo>
                <a:lnTo>
                  <a:pt x="25" y="3"/>
                </a:lnTo>
                <a:lnTo>
                  <a:pt x="44" y="4"/>
                </a:lnTo>
                <a:lnTo>
                  <a:pt x="69" y="4"/>
                </a:lnTo>
                <a:lnTo>
                  <a:pt x="138" y="0"/>
                </a:lnTo>
                <a:lnTo>
                  <a:pt x="138" y="8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1" name="Freeform 40"/>
          <p:cNvSpPr>
            <a:spLocks/>
          </p:cNvSpPr>
          <p:nvPr/>
        </p:nvSpPr>
        <p:spPr bwMode="auto">
          <a:xfrm>
            <a:off x="1703889" y="566740"/>
            <a:ext cx="84477" cy="96837"/>
          </a:xfrm>
          <a:custGeom>
            <a:avLst/>
            <a:gdLst>
              <a:gd name="T0" fmla="*/ 69 w 942"/>
              <a:gd name="T1" fmla="*/ 4 h 1081"/>
              <a:gd name="T2" fmla="*/ 96 w 942"/>
              <a:gd name="T3" fmla="*/ 3 h 1081"/>
              <a:gd name="T4" fmla="*/ 139 w 942"/>
              <a:gd name="T5" fmla="*/ 0 h 1081"/>
              <a:gd name="T6" fmla="*/ 139 w 942"/>
              <a:gd name="T7" fmla="*/ 453 h 1081"/>
              <a:gd name="T8" fmla="*/ 472 w 942"/>
              <a:gd name="T9" fmla="*/ 461 h 1081"/>
              <a:gd name="T10" fmla="*/ 489 w 942"/>
              <a:gd name="T11" fmla="*/ 460 h 1081"/>
              <a:gd name="T12" fmla="*/ 509 w 942"/>
              <a:gd name="T13" fmla="*/ 460 h 1081"/>
              <a:gd name="T14" fmla="*/ 528 w 942"/>
              <a:gd name="T15" fmla="*/ 459 h 1081"/>
              <a:gd name="T16" fmla="*/ 549 w 942"/>
              <a:gd name="T17" fmla="*/ 459 h 1081"/>
              <a:gd name="T18" fmla="*/ 570 w 942"/>
              <a:gd name="T19" fmla="*/ 458 h 1081"/>
              <a:gd name="T20" fmla="*/ 592 w 942"/>
              <a:gd name="T21" fmla="*/ 457 h 1081"/>
              <a:gd name="T22" fmla="*/ 614 w 942"/>
              <a:gd name="T23" fmla="*/ 457 h 1081"/>
              <a:gd name="T24" fmla="*/ 639 w 942"/>
              <a:gd name="T25" fmla="*/ 456 h 1081"/>
              <a:gd name="T26" fmla="*/ 662 w 942"/>
              <a:gd name="T27" fmla="*/ 456 h 1081"/>
              <a:gd name="T28" fmla="*/ 684 w 942"/>
              <a:gd name="T29" fmla="*/ 454 h 1081"/>
              <a:gd name="T30" fmla="*/ 707 w 942"/>
              <a:gd name="T31" fmla="*/ 454 h 1081"/>
              <a:gd name="T32" fmla="*/ 727 w 942"/>
              <a:gd name="T33" fmla="*/ 454 h 1081"/>
              <a:gd name="T34" fmla="*/ 747 w 942"/>
              <a:gd name="T35" fmla="*/ 453 h 1081"/>
              <a:gd name="T36" fmla="*/ 766 w 942"/>
              <a:gd name="T37" fmla="*/ 453 h 1081"/>
              <a:gd name="T38" fmla="*/ 785 w 942"/>
              <a:gd name="T39" fmla="*/ 453 h 1081"/>
              <a:gd name="T40" fmla="*/ 802 w 942"/>
              <a:gd name="T41" fmla="*/ 453 h 1081"/>
              <a:gd name="T42" fmla="*/ 802 w 942"/>
              <a:gd name="T43" fmla="*/ 0 h 1081"/>
              <a:gd name="T44" fmla="*/ 843 w 942"/>
              <a:gd name="T45" fmla="*/ 3 h 1081"/>
              <a:gd name="T46" fmla="*/ 873 w 942"/>
              <a:gd name="T47" fmla="*/ 4 h 1081"/>
              <a:gd name="T48" fmla="*/ 900 w 942"/>
              <a:gd name="T49" fmla="*/ 3 h 1081"/>
              <a:gd name="T50" fmla="*/ 942 w 942"/>
              <a:gd name="T51" fmla="*/ 0 h 1081"/>
              <a:gd name="T52" fmla="*/ 942 w 942"/>
              <a:gd name="T53" fmla="*/ 1081 h 1081"/>
              <a:gd name="T54" fmla="*/ 913 w 942"/>
              <a:gd name="T55" fmla="*/ 1079 h 1081"/>
              <a:gd name="T56" fmla="*/ 902 w 942"/>
              <a:gd name="T57" fmla="*/ 1079 h 1081"/>
              <a:gd name="T58" fmla="*/ 894 w 942"/>
              <a:gd name="T59" fmla="*/ 1078 h 1081"/>
              <a:gd name="T60" fmla="*/ 873 w 942"/>
              <a:gd name="T61" fmla="*/ 1075 h 1081"/>
              <a:gd name="T62" fmla="*/ 849 w 942"/>
              <a:gd name="T63" fmla="*/ 1078 h 1081"/>
              <a:gd name="T64" fmla="*/ 827 w 942"/>
              <a:gd name="T65" fmla="*/ 1079 h 1081"/>
              <a:gd name="T66" fmla="*/ 802 w 942"/>
              <a:gd name="T67" fmla="*/ 1081 h 1081"/>
              <a:gd name="T68" fmla="*/ 802 w 942"/>
              <a:gd name="T69" fmla="*/ 537 h 1081"/>
              <a:gd name="T70" fmla="*/ 692 w 942"/>
              <a:gd name="T71" fmla="*/ 535 h 1081"/>
              <a:gd name="T72" fmla="*/ 564 w 942"/>
              <a:gd name="T73" fmla="*/ 529 h 1081"/>
              <a:gd name="T74" fmla="*/ 379 w 942"/>
              <a:gd name="T75" fmla="*/ 529 h 1081"/>
              <a:gd name="T76" fmla="*/ 367 w 942"/>
              <a:gd name="T77" fmla="*/ 529 h 1081"/>
              <a:gd name="T78" fmla="*/ 351 w 942"/>
              <a:gd name="T79" fmla="*/ 530 h 1081"/>
              <a:gd name="T80" fmla="*/ 332 w 942"/>
              <a:gd name="T81" fmla="*/ 530 h 1081"/>
              <a:gd name="T82" fmla="*/ 310 w 942"/>
              <a:gd name="T83" fmla="*/ 531 h 1081"/>
              <a:gd name="T84" fmla="*/ 289 w 942"/>
              <a:gd name="T85" fmla="*/ 533 h 1081"/>
              <a:gd name="T86" fmla="*/ 272 w 942"/>
              <a:gd name="T87" fmla="*/ 534 h 1081"/>
              <a:gd name="T88" fmla="*/ 259 w 942"/>
              <a:gd name="T89" fmla="*/ 535 h 1081"/>
              <a:gd name="T90" fmla="*/ 250 w 942"/>
              <a:gd name="T91" fmla="*/ 535 h 1081"/>
              <a:gd name="T92" fmla="*/ 139 w 942"/>
              <a:gd name="T93" fmla="*/ 537 h 1081"/>
              <a:gd name="T94" fmla="*/ 139 w 942"/>
              <a:gd name="T95" fmla="*/ 1081 h 1081"/>
              <a:gd name="T96" fmla="*/ 110 w 942"/>
              <a:gd name="T97" fmla="*/ 1079 h 1081"/>
              <a:gd name="T98" fmla="*/ 99 w 942"/>
              <a:gd name="T99" fmla="*/ 1079 h 1081"/>
              <a:gd name="T100" fmla="*/ 91 w 942"/>
              <a:gd name="T101" fmla="*/ 1078 h 1081"/>
              <a:gd name="T102" fmla="*/ 69 w 942"/>
              <a:gd name="T103" fmla="*/ 1075 h 1081"/>
              <a:gd name="T104" fmla="*/ 37 w 942"/>
              <a:gd name="T105" fmla="*/ 1078 h 1081"/>
              <a:gd name="T106" fmla="*/ 0 w 942"/>
              <a:gd name="T107" fmla="*/ 1081 h 1081"/>
              <a:gd name="T108" fmla="*/ 0 w 942"/>
              <a:gd name="T109" fmla="*/ 0 h 1081"/>
              <a:gd name="T110" fmla="*/ 40 w 942"/>
              <a:gd name="T111" fmla="*/ 3 h 1081"/>
              <a:gd name="T112" fmla="*/ 69 w 942"/>
              <a:gd name="T113" fmla="*/ 4 h 108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942" h="1081">
                <a:moveTo>
                  <a:pt x="69" y="4"/>
                </a:moveTo>
                <a:lnTo>
                  <a:pt x="96" y="3"/>
                </a:lnTo>
                <a:lnTo>
                  <a:pt x="139" y="0"/>
                </a:lnTo>
                <a:lnTo>
                  <a:pt x="139" y="453"/>
                </a:lnTo>
                <a:lnTo>
                  <a:pt x="472" y="461"/>
                </a:lnTo>
                <a:lnTo>
                  <a:pt x="489" y="460"/>
                </a:lnTo>
                <a:lnTo>
                  <a:pt x="509" y="460"/>
                </a:lnTo>
                <a:lnTo>
                  <a:pt x="528" y="459"/>
                </a:lnTo>
                <a:lnTo>
                  <a:pt x="549" y="459"/>
                </a:lnTo>
                <a:lnTo>
                  <a:pt x="570" y="458"/>
                </a:lnTo>
                <a:lnTo>
                  <a:pt x="592" y="457"/>
                </a:lnTo>
                <a:lnTo>
                  <a:pt x="614" y="457"/>
                </a:lnTo>
                <a:lnTo>
                  <a:pt x="639" y="456"/>
                </a:lnTo>
                <a:lnTo>
                  <a:pt x="662" y="456"/>
                </a:lnTo>
                <a:lnTo>
                  <a:pt x="684" y="454"/>
                </a:lnTo>
                <a:lnTo>
                  <a:pt x="707" y="454"/>
                </a:lnTo>
                <a:lnTo>
                  <a:pt x="727" y="454"/>
                </a:lnTo>
                <a:lnTo>
                  <a:pt x="747" y="453"/>
                </a:lnTo>
                <a:lnTo>
                  <a:pt x="766" y="453"/>
                </a:lnTo>
                <a:lnTo>
                  <a:pt x="785" y="453"/>
                </a:lnTo>
                <a:lnTo>
                  <a:pt x="802" y="453"/>
                </a:lnTo>
                <a:lnTo>
                  <a:pt x="802" y="0"/>
                </a:lnTo>
                <a:lnTo>
                  <a:pt x="843" y="3"/>
                </a:lnTo>
                <a:lnTo>
                  <a:pt x="873" y="4"/>
                </a:lnTo>
                <a:lnTo>
                  <a:pt x="900" y="3"/>
                </a:lnTo>
                <a:lnTo>
                  <a:pt x="942" y="0"/>
                </a:lnTo>
                <a:lnTo>
                  <a:pt x="942" y="1081"/>
                </a:lnTo>
                <a:lnTo>
                  <a:pt x="913" y="1079"/>
                </a:lnTo>
                <a:lnTo>
                  <a:pt x="902" y="1079"/>
                </a:lnTo>
                <a:lnTo>
                  <a:pt x="894" y="1078"/>
                </a:lnTo>
                <a:lnTo>
                  <a:pt x="873" y="1075"/>
                </a:lnTo>
                <a:lnTo>
                  <a:pt x="849" y="1078"/>
                </a:lnTo>
                <a:lnTo>
                  <a:pt x="827" y="1079"/>
                </a:lnTo>
                <a:lnTo>
                  <a:pt x="802" y="1081"/>
                </a:lnTo>
                <a:lnTo>
                  <a:pt x="802" y="537"/>
                </a:lnTo>
                <a:lnTo>
                  <a:pt x="692" y="535"/>
                </a:lnTo>
                <a:lnTo>
                  <a:pt x="564" y="529"/>
                </a:lnTo>
                <a:lnTo>
                  <a:pt x="379" y="529"/>
                </a:lnTo>
                <a:lnTo>
                  <a:pt x="367" y="529"/>
                </a:lnTo>
                <a:lnTo>
                  <a:pt x="351" y="530"/>
                </a:lnTo>
                <a:lnTo>
                  <a:pt x="332" y="530"/>
                </a:lnTo>
                <a:lnTo>
                  <a:pt x="310" y="531"/>
                </a:lnTo>
                <a:lnTo>
                  <a:pt x="289" y="533"/>
                </a:lnTo>
                <a:lnTo>
                  <a:pt x="272" y="534"/>
                </a:lnTo>
                <a:lnTo>
                  <a:pt x="259" y="535"/>
                </a:lnTo>
                <a:lnTo>
                  <a:pt x="250" y="535"/>
                </a:lnTo>
                <a:lnTo>
                  <a:pt x="139" y="537"/>
                </a:lnTo>
                <a:lnTo>
                  <a:pt x="139" y="1081"/>
                </a:lnTo>
                <a:lnTo>
                  <a:pt x="110" y="1079"/>
                </a:lnTo>
                <a:lnTo>
                  <a:pt x="99" y="1079"/>
                </a:lnTo>
                <a:lnTo>
                  <a:pt x="91" y="1078"/>
                </a:lnTo>
                <a:lnTo>
                  <a:pt x="69" y="1075"/>
                </a:lnTo>
                <a:lnTo>
                  <a:pt x="37" y="1078"/>
                </a:lnTo>
                <a:lnTo>
                  <a:pt x="0" y="1081"/>
                </a:lnTo>
                <a:lnTo>
                  <a:pt x="0" y="0"/>
                </a:lnTo>
                <a:lnTo>
                  <a:pt x="40" y="3"/>
                </a:lnTo>
                <a:lnTo>
                  <a:pt x="69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2" name="Freeform 41"/>
          <p:cNvSpPr>
            <a:spLocks/>
          </p:cNvSpPr>
          <p:nvPr/>
        </p:nvSpPr>
        <p:spPr bwMode="auto">
          <a:xfrm>
            <a:off x="1633756" y="566740"/>
            <a:ext cx="51005" cy="96837"/>
          </a:xfrm>
          <a:custGeom>
            <a:avLst/>
            <a:gdLst>
              <a:gd name="T0" fmla="*/ 266 w 571"/>
              <a:gd name="T1" fmla="*/ 999 h 1075"/>
              <a:gd name="T2" fmla="*/ 318 w 571"/>
              <a:gd name="T3" fmla="*/ 998 h 1075"/>
              <a:gd name="T4" fmla="*/ 362 w 571"/>
              <a:gd name="T5" fmla="*/ 997 h 1075"/>
              <a:gd name="T6" fmla="*/ 397 w 571"/>
              <a:gd name="T7" fmla="*/ 996 h 1075"/>
              <a:gd name="T8" fmla="*/ 425 w 571"/>
              <a:gd name="T9" fmla="*/ 996 h 1075"/>
              <a:gd name="T10" fmla="*/ 440 w 571"/>
              <a:gd name="T11" fmla="*/ 996 h 1075"/>
              <a:gd name="T12" fmla="*/ 456 w 571"/>
              <a:gd name="T13" fmla="*/ 995 h 1075"/>
              <a:gd name="T14" fmla="*/ 472 w 571"/>
              <a:gd name="T15" fmla="*/ 994 h 1075"/>
              <a:gd name="T16" fmla="*/ 488 w 571"/>
              <a:gd name="T17" fmla="*/ 994 h 1075"/>
              <a:gd name="T18" fmla="*/ 505 w 571"/>
              <a:gd name="T19" fmla="*/ 990 h 1075"/>
              <a:gd name="T20" fmla="*/ 524 w 571"/>
              <a:gd name="T21" fmla="*/ 987 h 1075"/>
              <a:gd name="T22" fmla="*/ 545 w 571"/>
              <a:gd name="T23" fmla="*/ 984 h 1075"/>
              <a:gd name="T24" fmla="*/ 571 w 571"/>
              <a:gd name="T25" fmla="*/ 981 h 1075"/>
              <a:gd name="T26" fmla="*/ 569 w 571"/>
              <a:gd name="T27" fmla="*/ 998 h 1075"/>
              <a:gd name="T28" fmla="*/ 565 w 571"/>
              <a:gd name="T29" fmla="*/ 1014 h 1075"/>
              <a:gd name="T30" fmla="*/ 564 w 571"/>
              <a:gd name="T31" fmla="*/ 1030 h 1075"/>
              <a:gd name="T32" fmla="*/ 565 w 571"/>
              <a:gd name="T33" fmla="*/ 1042 h 1075"/>
              <a:gd name="T34" fmla="*/ 565 w 571"/>
              <a:gd name="T35" fmla="*/ 1051 h 1075"/>
              <a:gd name="T36" fmla="*/ 571 w 571"/>
              <a:gd name="T37" fmla="*/ 1075 h 1075"/>
              <a:gd name="T38" fmla="*/ 0 w 571"/>
              <a:gd name="T39" fmla="*/ 1075 h 1075"/>
              <a:gd name="T40" fmla="*/ 0 w 571"/>
              <a:gd name="T41" fmla="*/ 0 h 1075"/>
              <a:gd name="T42" fmla="*/ 559 w 571"/>
              <a:gd name="T43" fmla="*/ 0 h 1075"/>
              <a:gd name="T44" fmla="*/ 557 w 571"/>
              <a:gd name="T45" fmla="*/ 29 h 1075"/>
              <a:gd name="T46" fmla="*/ 556 w 571"/>
              <a:gd name="T47" fmla="*/ 49 h 1075"/>
              <a:gd name="T48" fmla="*/ 557 w 571"/>
              <a:gd name="T49" fmla="*/ 67 h 1075"/>
              <a:gd name="T50" fmla="*/ 559 w 571"/>
              <a:gd name="T51" fmla="*/ 96 h 1075"/>
              <a:gd name="T52" fmla="*/ 540 w 571"/>
              <a:gd name="T53" fmla="*/ 91 h 1075"/>
              <a:gd name="T54" fmla="*/ 523 w 571"/>
              <a:gd name="T55" fmla="*/ 88 h 1075"/>
              <a:gd name="T56" fmla="*/ 508 w 571"/>
              <a:gd name="T57" fmla="*/ 86 h 1075"/>
              <a:gd name="T58" fmla="*/ 497 w 571"/>
              <a:gd name="T59" fmla="*/ 84 h 1075"/>
              <a:gd name="T60" fmla="*/ 478 w 571"/>
              <a:gd name="T61" fmla="*/ 82 h 1075"/>
              <a:gd name="T62" fmla="*/ 457 w 571"/>
              <a:gd name="T63" fmla="*/ 80 h 1075"/>
              <a:gd name="T64" fmla="*/ 438 w 571"/>
              <a:gd name="T65" fmla="*/ 79 h 1075"/>
              <a:gd name="T66" fmla="*/ 419 w 571"/>
              <a:gd name="T67" fmla="*/ 78 h 1075"/>
              <a:gd name="T68" fmla="*/ 261 w 571"/>
              <a:gd name="T69" fmla="*/ 76 h 1075"/>
              <a:gd name="T70" fmla="*/ 139 w 571"/>
              <a:gd name="T71" fmla="*/ 76 h 1075"/>
              <a:gd name="T72" fmla="*/ 139 w 571"/>
              <a:gd name="T73" fmla="*/ 471 h 1075"/>
              <a:gd name="T74" fmla="*/ 427 w 571"/>
              <a:gd name="T75" fmla="*/ 471 h 1075"/>
              <a:gd name="T76" fmla="*/ 473 w 571"/>
              <a:gd name="T77" fmla="*/ 467 h 1075"/>
              <a:gd name="T78" fmla="*/ 524 w 571"/>
              <a:gd name="T79" fmla="*/ 463 h 1075"/>
              <a:gd name="T80" fmla="*/ 521 w 571"/>
              <a:gd name="T81" fmla="*/ 487 h 1075"/>
              <a:gd name="T82" fmla="*/ 520 w 571"/>
              <a:gd name="T83" fmla="*/ 504 h 1075"/>
              <a:gd name="T84" fmla="*/ 521 w 571"/>
              <a:gd name="T85" fmla="*/ 521 h 1075"/>
              <a:gd name="T86" fmla="*/ 524 w 571"/>
              <a:gd name="T87" fmla="*/ 548 h 1075"/>
              <a:gd name="T88" fmla="*/ 473 w 571"/>
              <a:gd name="T89" fmla="*/ 545 h 1075"/>
              <a:gd name="T90" fmla="*/ 427 w 571"/>
              <a:gd name="T91" fmla="*/ 540 h 1075"/>
              <a:gd name="T92" fmla="*/ 139 w 571"/>
              <a:gd name="T93" fmla="*/ 540 h 1075"/>
              <a:gd name="T94" fmla="*/ 139 w 571"/>
              <a:gd name="T95" fmla="*/ 1002 h 1075"/>
              <a:gd name="T96" fmla="*/ 153 w 571"/>
              <a:gd name="T97" fmla="*/ 1001 h 1075"/>
              <a:gd name="T98" fmla="*/ 179 w 571"/>
              <a:gd name="T99" fmla="*/ 1001 h 1075"/>
              <a:gd name="T100" fmla="*/ 217 w 571"/>
              <a:gd name="T101" fmla="*/ 1000 h 1075"/>
              <a:gd name="T102" fmla="*/ 266 w 571"/>
              <a:gd name="T103" fmla="*/ 999 h 10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1" h="1075">
                <a:moveTo>
                  <a:pt x="266" y="999"/>
                </a:moveTo>
                <a:lnTo>
                  <a:pt x="318" y="998"/>
                </a:lnTo>
                <a:lnTo>
                  <a:pt x="362" y="997"/>
                </a:lnTo>
                <a:lnTo>
                  <a:pt x="397" y="996"/>
                </a:lnTo>
                <a:lnTo>
                  <a:pt x="425" y="996"/>
                </a:lnTo>
                <a:lnTo>
                  <a:pt x="440" y="996"/>
                </a:lnTo>
                <a:lnTo>
                  <a:pt x="456" y="995"/>
                </a:lnTo>
                <a:lnTo>
                  <a:pt x="472" y="994"/>
                </a:lnTo>
                <a:lnTo>
                  <a:pt x="488" y="994"/>
                </a:lnTo>
                <a:lnTo>
                  <a:pt x="505" y="990"/>
                </a:lnTo>
                <a:lnTo>
                  <a:pt x="524" y="987"/>
                </a:lnTo>
                <a:lnTo>
                  <a:pt x="545" y="984"/>
                </a:lnTo>
                <a:lnTo>
                  <a:pt x="571" y="981"/>
                </a:lnTo>
                <a:lnTo>
                  <a:pt x="569" y="998"/>
                </a:lnTo>
                <a:lnTo>
                  <a:pt x="565" y="1014"/>
                </a:lnTo>
                <a:lnTo>
                  <a:pt x="564" y="1030"/>
                </a:lnTo>
                <a:lnTo>
                  <a:pt x="565" y="1042"/>
                </a:lnTo>
                <a:lnTo>
                  <a:pt x="565" y="1051"/>
                </a:lnTo>
                <a:lnTo>
                  <a:pt x="571" y="1075"/>
                </a:lnTo>
                <a:lnTo>
                  <a:pt x="0" y="1075"/>
                </a:lnTo>
                <a:lnTo>
                  <a:pt x="0" y="0"/>
                </a:lnTo>
                <a:lnTo>
                  <a:pt x="559" y="0"/>
                </a:lnTo>
                <a:lnTo>
                  <a:pt x="557" y="29"/>
                </a:lnTo>
                <a:lnTo>
                  <a:pt x="556" y="49"/>
                </a:lnTo>
                <a:lnTo>
                  <a:pt x="557" y="67"/>
                </a:lnTo>
                <a:lnTo>
                  <a:pt x="559" y="96"/>
                </a:lnTo>
                <a:lnTo>
                  <a:pt x="540" y="91"/>
                </a:lnTo>
                <a:lnTo>
                  <a:pt x="523" y="88"/>
                </a:lnTo>
                <a:lnTo>
                  <a:pt x="508" y="86"/>
                </a:lnTo>
                <a:lnTo>
                  <a:pt x="497" y="84"/>
                </a:lnTo>
                <a:lnTo>
                  <a:pt x="478" y="82"/>
                </a:lnTo>
                <a:lnTo>
                  <a:pt x="457" y="80"/>
                </a:lnTo>
                <a:lnTo>
                  <a:pt x="438" y="79"/>
                </a:lnTo>
                <a:lnTo>
                  <a:pt x="419" y="78"/>
                </a:lnTo>
                <a:lnTo>
                  <a:pt x="261" y="76"/>
                </a:lnTo>
                <a:lnTo>
                  <a:pt x="139" y="76"/>
                </a:lnTo>
                <a:lnTo>
                  <a:pt x="139" y="471"/>
                </a:lnTo>
                <a:lnTo>
                  <a:pt x="427" y="471"/>
                </a:lnTo>
                <a:lnTo>
                  <a:pt x="473" y="467"/>
                </a:lnTo>
                <a:lnTo>
                  <a:pt x="524" y="463"/>
                </a:lnTo>
                <a:lnTo>
                  <a:pt x="521" y="487"/>
                </a:lnTo>
                <a:lnTo>
                  <a:pt x="520" y="504"/>
                </a:lnTo>
                <a:lnTo>
                  <a:pt x="521" y="521"/>
                </a:lnTo>
                <a:lnTo>
                  <a:pt x="524" y="548"/>
                </a:lnTo>
                <a:lnTo>
                  <a:pt x="473" y="545"/>
                </a:lnTo>
                <a:lnTo>
                  <a:pt x="427" y="540"/>
                </a:lnTo>
                <a:lnTo>
                  <a:pt x="139" y="540"/>
                </a:lnTo>
                <a:lnTo>
                  <a:pt x="139" y="1002"/>
                </a:lnTo>
                <a:lnTo>
                  <a:pt x="153" y="1001"/>
                </a:lnTo>
                <a:lnTo>
                  <a:pt x="179" y="1001"/>
                </a:lnTo>
                <a:lnTo>
                  <a:pt x="217" y="1000"/>
                </a:lnTo>
                <a:lnTo>
                  <a:pt x="266" y="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3" name="Freeform 42"/>
          <p:cNvSpPr>
            <a:spLocks/>
          </p:cNvSpPr>
          <p:nvPr/>
        </p:nvSpPr>
        <p:spPr bwMode="auto">
          <a:xfrm>
            <a:off x="1509433" y="566740"/>
            <a:ext cx="98823" cy="96837"/>
          </a:xfrm>
          <a:custGeom>
            <a:avLst/>
            <a:gdLst>
              <a:gd name="T0" fmla="*/ 140 w 1117"/>
              <a:gd name="T1" fmla="*/ 1004 h 1086"/>
              <a:gd name="T2" fmla="*/ 489 w 1117"/>
              <a:gd name="T3" fmla="*/ 1004 h 1086"/>
              <a:gd name="T4" fmla="*/ 489 w 1117"/>
              <a:gd name="T5" fmla="*/ 0 h 1086"/>
              <a:gd name="T6" fmla="*/ 506 w 1117"/>
              <a:gd name="T7" fmla="*/ 2 h 1086"/>
              <a:gd name="T8" fmla="*/ 524 w 1117"/>
              <a:gd name="T9" fmla="*/ 4 h 1086"/>
              <a:gd name="T10" fmla="*/ 541 w 1117"/>
              <a:gd name="T11" fmla="*/ 4 h 1086"/>
              <a:gd name="T12" fmla="*/ 559 w 1117"/>
              <a:gd name="T13" fmla="*/ 5 h 1086"/>
              <a:gd name="T14" fmla="*/ 581 w 1117"/>
              <a:gd name="T15" fmla="*/ 4 h 1086"/>
              <a:gd name="T16" fmla="*/ 599 w 1117"/>
              <a:gd name="T17" fmla="*/ 4 h 1086"/>
              <a:gd name="T18" fmla="*/ 615 w 1117"/>
              <a:gd name="T19" fmla="*/ 2 h 1086"/>
              <a:gd name="T20" fmla="*/ 627 w 1117"/>
              <a:gd name="T21" fmla="*/ 0 h 1086"/>
              <a:gd name="T22" fmla="*/ 627 w 1117"/>
              <a:gd name="T23" fmla="*/ 1004 h 1086"/>
              <a:gd name="T24" fmla="*/ 978 w 1117"/>
              <a:gd name="T25" fmla="*/ 1004 h 1086"/>
              <a:gd name="T26" fmla="*/ 978 w 1117"/>
              <a:gd name="T27" fmla="*/ 0 h 1086"/>
              <a:gd name="T28" fmla="*/ 995 w 1117"/>
              <a:gd name="T29" fmla="*/ 2 h 1086"/>
              <a:gd name="T30" fmla="*/ 1012 w 1117"/>
              <a:gd name="T31" fmla="*/ 4 h 1086"/>
              <a:gd name="T32" fmla="*/ 1029 w 1117"/>
              <a:gd name="T33" fmla="*/ 4 h 1086"/>
              <a:gd name="T34" fmla="*/ 1047 w 1117"/>
              <a:gd name="T35" fmla="*/ 5 h 1086"/>
              <a:gd name="T36" fmla="*/ 1065 w 1117"/>
              <a:gd name="T37" fmla="*/ 4 h 1086"/>
              <a:gd name="T38" fmla="*/ 1082 w 1117"/>
              <a:gd name="T39" fmla="*/ 4 h 1086"/>
              <a:gd name="T40" fmla="*/ 1100 w 1117"/>
              <a:gd name="T41" fmla="*/ 2 h 1086"/>
              <a:gd name="T42" fmla="*/ 1117 w 1117"/>
              <a:gd name="T43" fmla="*/ 0 h 1086"/>
              <a:gd name="T44" fmla="*/ 1117 w 1117"/>
              <a:gd name="T45" fmla="*/ 1086 h 1086"/>
              <a:gd name="T46" fmla="*/ 1086 w 1117"/>
              <a:gd name="T47" fmla="*/ 1086 h 1086"/>
              <a:gd name="T48" fmla="*/ 1052 w 1117"/>
              <a:gd name="T49" fmla="*/ 1086 h 1086"/>
              <a:gd name="T50" fmla="*/ 1012 w 1117"/>
              <a:gd name="T51" fmla="*/ 1085 h 1086"/>
              <a:gd name="T52" fmla="*/ 969 w 1117"/>
              <a:gd name="T53" fmla="*/ 1085 h 1086"/>
              <a:gd name="T54" fmla="*/ 944 w 1117"/>
              <a:gd name="T55" fmla="*/ 1084 h 1086"/>
              <a:gd name="T56" fmla="*/ 920 w 1117"/>
              <a:gd name="T57" fmla="*/ 1084 h 1086"/>
              <a:gd name="T58" fmla="*/ 896 w 1117"/>
              <a:gd name="T59" fmla="*/ 1084 h 1086"/>
              <a:gd name="T60" fmla="*/ 870 w 1117"/>
              <a:gd name="T61" fmla="*/ 1084 h 1086"/>
              <a:gd name="T62" fmla="*/ 844 w 1117"/>
              <a:gd name="T63" fmla="*/ 1083 h 1086"/>
              <a:gd name="T64" fmla="*/ 818 w 1117"/>
              <a:gd name="T65" fmla="*/ 1083 h 1086"/>
              <a:gd name="T66" fmla="*/ 791 w 1117"/>
              <a:gd name="T67" fmla="*/ 1083 h 1086"/>
              <a:gd name="T68" fmla="*/ 763 w 1117"/>
              <a:gd name="T69" fmla="*/ 1083 h 1086"/>
              <a:gd name="T70" fmla="*/ 736 w 1117"/>
              <a:gd name="T71" fmla="*/ 1081 h 1086"/>
              <a:gd name="T72" fmla="*/ 709 w 1117"/>
              <a:gd name="T73" fmla="*/ 1081 h 1086"/>
              <a:gd name="T74" fmla="*/ 683 w 1117"/>
              <a:gd name="T75" fmla="*/ 1081 h 1086"/>
              <a:gd name="T76" fmla="*/ 657 w 1117"/>
              <a:gd name="T77" fmla="*/ 1081 h 1086"/>
              <a:gd name="T78" fmla="*/ 632 w 1117"/>
              <a:gd name="T79" fmla="*/ 1080 h 1086"/>
              <a:gd name="T80" fmla="*/ 606 w 1117"/>
              <a:gd name="T81" fmla="*/ 1080 h 1086"/>
              <a:gd name="T82" fmla="*/ 582 w 1117"/>
              <a:gd name="T83" fmla="*/ 1080 h 1086"/>
              <a:gd name="T84" fmla="*/ 559 w 1117"/>
              <a:gd name="T85" fmla="*/ 1080 h 1086"/>
              <a:gd name="T86" fmla="*/ 197 w 1117"/>
              <a:gd name="T87" fmla="*/ 1080 h 1086"/>
              <a:gd name="T88" fmla="*/ 172 w 1117"/>
              <a:gd name="T89" fmla="*/ 1081 h 1086"/>
              <a:gd name="T90" fmla="*/ 143 w 1117"/>
              <a:gd name="T91" fmla="*/ 1081 h 1086"/>
              <a:gd name="T92" fmla="*/ 112 w 1117"/>
              <a:gd name="T93" fmla="*/ 1083 h 1086"/>
              <a:gd name="T94" fmla="*/ 77 w 1117"/>
              <a:gd name="T95" fmla="*/ 1084 h 1086"/>
              <a:gd name="T96" fmla="*/ 45 w 1117"/>
              <a:gd name="T97" fmla="*/ 1084 h 1086"/>
              <a:gd name="T98" fmla="*/ 22 w 1117"/>
              <a:gd name="T99" fmla="*/ 1085 h 1086"/>
              <a:gd name="T100" fmla="*/ 7 w 1117"/>
              <a:gd name="T101" fmla="*/ 1086 h 1086"/>
              <a:gd name="T102" fmla="*/ 0 w 1117"/>
              <a:gd name="T103" fmla="*/ 1086 h 1086"/>
              <a:gd name="T104" fmla="*/ 0 w 1117"/>
              <a:gd name="T105" fmla="*/ 0 h 1086"/>
              <a:gd name="T106" fmla="*/ 16 w 1117"/>
              <a:gd name="T107" fmla="*/ 2 h 1086"/>
              <a:gd name="T108" fmla="*/ 33 w 1117"/>
              <a:gd name="T109" fmla="*/ 4 h 1086"/>
              <a:gd name="T110" fmla="*/ 51 w 1117"/>
              <a:gd name="T111" fmla="*/ 4 h 1086"/>
              <a:gd name="T112" fmla="*/ 69 w 1117"/>
              <a:gd name="T113" fmla="*/ 5 h 1086"/>
              <a:gd name="T114" fmla="*/ 86 w 1117"/>
              <a:gd name="T115" fmla="*/ 4 h 1086"/>
              <a:gd name="T116" fmla="*/ 104 w 1117"/>
              <a:gd name="T117" fmla="*/ 4 h 1086"/>
              <a:gd name="T118" fmla="*/ 122 w 1117"/>
              <a:gd name="T119" fmla="*/ 2 h 1086"/>
              <a:gd name="T120" fmla="*/ 140 w 1117"/>
              <a:gd name="T121" fmla="*/ 0 h 1086"/>
              <a:gd name="T122" fmla="*/ 140 w 1117"/>
              <a:gd name="T123" fmla="*/ 1004 h 108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117" h="1086">
                <a:moveTo>
                  <a:pt x="140" y="1004"/>
                </a:moveTo>
                <a:lnTo>
                  <a:pt x="489" y="1004"/>
                </a:lnTo>
                <a:lnTo>
                  <a:pt x="489" y="0"/>
                </a:lnTo>
                <a:lnTo>
                  <a:pt x="506" y="2"/>
                </a:lnTo>
                <a:lnTo>
                  <a:pt x="524" y="4"/>
                </a:lnTo>
                <a:lnTo>
                  <a:pt x="541" y="4"/>
                </a:lnTo>
                <a:lnTo>
                  <a:pt x="559" y="5"/>
                </a:lnTo>
                <a:lnTo>
                  <a:pt x="581" y="4"/>
                </a:lnTo>
                <a:lnTo>
                  <a:pt x="599" y="4"/>
                </a:lnTo>
                <a:lnTo>
                  <a:pt x="615" y="2"/>
                </a:lnTo>
                <a:lnTo>
                  <a:pt x="627" y="0"/>
                </a:lnTo>
                <a:lnTo>
                  <a:pt x="627" y="1004"/>
                </a:lnTo>
                <a:lnTo>
                  <a:pt x="978" y="1004"/>
                </a:lnTo>
                <a:lnTo>
                  <a:pt x="978" y="0"/>
                </a:lnTo>
                <a:lnTo>
                  <a:pt x="995" y="2"/>
                </a:lnTo>
                <a:lnTo>
                  <a:pt x="1012" y="4"/>
                </a:lnTo>
                <a:lnTo>
                  <a:pt x="1029" y="4"/>
                </a:lnTo>
                <a:lnTo>
                  <a:pt x="1047" y="5"/>
                </a:lnTo>
                <a:lnTo>
                  <a:pt x="1065" y="4"/>
                </a:lnTo>
                <a:lnTo>
                  <a:pt x="1082" y="4"/>
                </a:lnTo>
                <a:lnTo>
                  <a:pt x="1100" y="2"/>
                </a:lnTo>
                <a:lnTo>
                  <a:pt x="1117" y="0"/>
                </a:lnTo>
                <a:lnTo>
                  <a:pt x="1117" y="1086"/>
                </a:lnTo>
                <a:lnTo>
                  <a:pt x="1086" y="1086"/>
                </a:lnTo>
                <a:lnTo>
                  <a:pt x="1052" y="1086"/>
                </a:lnTo>
                <a:lnTo>
                  <a:pt x="1012" y="1085"/>
                </a:lnTo>
                <a:lnTo>
                  <a:pt x="969" y="1085"/>
                </a:lnTo>
                <a:lnTo>
                  <a:pt x="944" y="1084"/>
                </a:lnTo>
                <a:lnTo>
                  <a:pt x="920" y="1084"/>
                </a:lnTo>
                <a:lnTo>
                  <a:pt x="896" y="1084"/>
                </a:lnTo>
                <a:lnTo>
                  <a:pt x="870" y="1084"/>
                </a:lnTo>
                <a:lnTo>
                  <a:pt x="844" y="1083"/>
                </a:lnTo>
                <a:lnTo>
                  <a:pt x="818" y="1083"/>
                </a:lnTo>
                <a:lnTo>
                  <a:pt x="791" y="1083"/>
                </a:lnTo>
                <a:lnTo>
                  <a:pt x="763" y="1083"/>
                </a:lnTo>
                <a:lnTo>
                  <a:pt x="736" y="1081"/>
                </a:lnTo>
                <a:lnTo>
                  <a:pt x="709" y="1081"/>
                </a:lnTo>
                <a:lnTo>
                  <a:pt x="683" y="1081"/>
                </a:lnTo>
                <a:lnTo>
                  <a:pt x="657" y="1081"/>
                </a:lnTo>
                <a:lnTo>
                  <a:pt x="632" y="1080"/>
                </a:lnTo>
                <a:lnTo>
                  <a:pt x="606" y="1080"/>
                </a:lnTo>
                <a:lnTo>
                  <a:pt x="582" y="1080"/>
                </a:lnTo>
                <a:lnTo>
                  <a:pt x="559" y="1080"/>
                </a:lnTo>
                <a:lnTo>
                  <a:pt x="197" y="1080"/>
                </a:lnTo>
                <a:lnTo>
                  <a:pt x="172" y="1081"/>
                </a:lnTo>
                <a:lnTo>
                  <a:pt x="143" y="1081"/>
                </a:lnTo>
                <a:lnTo>
                  <a:pt x="112" y="1083"/>
                </a:lnTo>
                <a:lnTo>
                  <a:pt x="77" y="1084"/>
                </a:lnTo>
                <a:lnTo>
                  <a:pt x="45" y="1084"/>
                </a:lnTo>
                <a:lnTo>
                  <a:pt x="22" y="1085"/>
                </a:lnTo>
                <a:lnTo>
                  <a:pt x="7" y="1086"/>
                </a:lnTo>
                <a:lnTo>
                  <a:pt x="0" y="1086"/>
                </a:lnTo>
                <a:lnTo>
                  <a:pt x="0" y="0"/>
                </a:lnTo>
                <a:lnTo>
                  <a:pt x="16" y="2"/>
                </a:lnTo>
                <a:lnTo>
                  <a:pt x="33" y="4"/>
                </a:lnTo>
                <a:lnTo>
                  <a:pt x="51" y="4"/>
                </a:lnTo>
                <a:lnTo>
                  <a:pt x="69" y="5"/>
                </a:lnTo>
                <a:lnTo>
                  <a:pt x="86" y="4"/>
                </a:lnTo>
                <a:lnTo>
                  <a:pt x="104" y="4"/>
                </a:lnTo>
                <a:lnTo>
                  <a:pt x="122" y="2"/>
                </a:lnTo>
                <a:lnTo>
                  <a:pt x="140" y="0"/>
                </a:lnTo>
                <a:lnTo>
                  <a:pt x="140" y="10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4" name="Freeform 43"/>
          <p:cNvSpPr>
            <a:spLocks/>
          </p:cNvSpPr>
          <p:nvPr/>
        </p:nvSpPr>
        <p:spPr bwMode="auto">
          <a:xfrm>
            <a:off x="1471177" y="566740"/>
            <a:ext cx="11157" cy="96837"/>
          </a:xfrm>
          <a:custGeom>
            <a:avLst/>
            <a:gdLst>
              <a:gd name="T0" fmla="*/ 140 w 140"/>
              <a:gd name="T1" fmla="*/ 0 h 1081"/>
              <a:gd name="T2" fmla="*/ 140 w 140"/>
              <a:gd name="T3" fmla="*/ 1081 h 1081"/>
              <a:gd name="T4" fmla="*/ 111 w 140"/>
              <a:gd name="T5" fmla="*/ 1078 h 1081"/>
              <a:gd name="T6" fmla="*/ 26 w 140"/>
              <a:gd name="T7" fmla="*/ 1078 h 1081"/>
              <a:gd name="T8" fmla="*/ 0 w 140"/>
              <a:gd name="T9" fmla="*/ 1081 h 1081"/>
              <a:gd name="T10" fmla="*/ 0 w 140"/>
              <a:gd name="T11" fmla="*/ 0 h 1081"/>
              <a:gd name="T12" fmla="*/ 17 w 140"/>
              <a:gd name="T13" fmla="*/ 2 h 1081"/>
              <a:gd name="T14" fmla="*/ 34 w 140"/>
              <a:gd name="T15" fmla="*/ 3 h 1081"/>
              <a:gd name="T16" fmla="*/ 52 w 140"/>
              <a:gd name="T17" fmla="*/ 4 h 1081"/>
              <a:gd name="T18" fmla="*/ 70 w 140"/>
              <a:gd name="T19" fmla="*/ 4 h 1081"/>
              <a:gd name="T20" fmla="*/ 91 w 140"/>
              <a:gd name="T21" fmla="*/ 4 h 1081"/>
              <a:gd name="T22" fmla="*/ 110 w 140"/>
              <a:gd name="T23" fmla="*/ 3 h 1081"/>
              <a:gd name="T24" fmla="*/ 126 w 140"/>
              <a:gd name="T25" fmla="*/ 2 h 1081"/>
              <a:gd name="T26" fmla="*/ 140 w 140"/>
              <a:gd name="T27" fmla="*/ 0 h 108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40" h="1081">
                <a:moveTo>
                  <a:pt x="140" y="0"/>
                </a:moveTo>
                <a:lnTo>
                  <a:pt x="140" y="1081"/>
                </a:lnTo>
                <a:lnTo>
                  <a:pt x="111" y="1078"/>
                </a:lnTo>
                <a:lnTo>
                  <a:pt x="26" y="1078"/>
                </a:lnTo>
                <a:lnTo>
                  <a:pt x="0" y="1081"/>
                </a:lnTo>
                <a:lnTo>
                  <a:pt x="0" y="0"/>
                </a:lnTo>
                <a:lnTo>
                  <a:pt x="17" y="2"/>
                </a:lnTo>
                <a:lnTo>
                  <a:pt x="34" y="3"/>
                </a:lnTo>
                <a:lnTo>
                  <a:pt x="52" y="4"/>
                </a:lnTo>
                <a:lnTo>
                  <a:pt x="70" y="4"/>
                </a:lnTo>
                <a:lnTo>
                  <a:pt x="91" y="4"/>
                </a:lnTo>
                <a:lnTo>
                  <a:pt x="110" y="3"/>
                </a:lnTo>
                <a:lnTo>
                  <a:pt x="126" y="2"/>
                </a:lnTo>
                <a:lnTo>
                  <a:pt x="1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5" name="Freeform 44"/>
          <p:cNvSpPr>
            <a:spLocks noEditPoints="1"/>
          </p:cNvSpPr>
          <p:nvPr/>
        </p:nvSpPr>
        <p:spPr bwMode="auto">
          <a:xfrm>
            <a:off x="1396265" y="566740"/>
            <a:ext cx="62163" cy="96837"/>
          </a:xfrm>
          <a:custGeom>
            <a:avLst/>
            <a:gdLst>
              <a:gd name="T0" fmla="*/ 68 w 688"/>
              <a:gd name="T1" fmla="*/ 4 h 1078"/>
              <a:gd name="T2" fmla="*/ 138 w 688"/>
              <a:gd name="T3" fmla="*/ 0 h 1078"/>
              <a:gd name="T4" fmla="*/ 282 w 688"/>
              <a:gd name="T5" fmla="*/ 488 h 1078"/>
              <a:gd name="T6" fmla="*/ 353 w 688"/>
              <a:gd name="T7" fmla="*/ 491 h 1078"/>
              <a:gd name="T8" fmla="*/ 418 w 688"/>
              <a:gd name="T9" fmla="*/ 495 h 1078"/>
              <a:gd name="T10" fmla="*/ 474 w 688"/>
              <a:gd name="T11" fmla="*/ 502 h 1078"/>
              <a:gd name="T12" fmla="*/ 521 w 688"/>
              <a:gd name="T13" fmla="*/ 513 h 1078"/>
              <a:gd name="T14" fmla="*/ 563 w 688"/>
              <a:gd name="T15" fmla="*/ 527 h 1078"/>
              <a:gd name="T16" fmla="*/ 598 w 688"/>
              <a:gd name="T17" fmla="*/ 546 h 1078"/>
              <a:gd name="T18" fmla="*/ 626 w 688"/>
              <a:gd name="T19" fmla="*/ 568 h 1078"/>
              <a:gd name="T20" fmla="*/ 648 w 688"/>
              <a:gd name="T21" fmla="*/ 595 h 1078"/>
              <a:gd name="T22" fmla="*/ 666 w 688"/>
              <a:gd name="T23" fmla="*/ 625 h 1078"/>
              <a:gd name="T24" fmla="*/ 678 w 688"/>
              <a:gd name="T25" fmla="*/ 661 h 1078"/>
              <a:gd name="T26" fmla="*/ 686 w 688"/>
              <a:gd name="T27" fmla="*/ 702 h 1078"/>
              <a:gd name="T28" fmla="*/ 688 w 688"/>
              <a:gd name="T29" fmla="*/ 747 h 1078"/>
              <a:gd name="T30" fmla="*/ 687 w 688"/>
              <a:gd name="T31" fmla="*/ 781 h 1078"/>
              <a:gd name="T32" fmla="*/ 682 w 688"/>
              <a:gd name="T33" fmla="*/ 814 h 1078"/>
              <a:gd name="T34" fmla="*/ 677 w 688"/>
              <a:gd name="T35" fmla="*/ 844 h 1078"/>
              <a:gd name="T36" fmla="*/ 669 w 688"/>
              <a:gd name="T37" fmla="*/ 873 h 1078"/>
              <a:gd name="T38" fmla="*/ 657 w 688"/>
              <a:gd name="T39" fmla="*/ 898 h 1078"/>
              <a:gd name="T40" fmla="*/ 644 w 688"/>
              <a:gd name="T41" fmla="*/ 923 h 1078"/>
              <a:gd name="T42" fmla="*/ 627 w 688"/>
              <a:gd name="T43" fmla="*/ 944 h 1078"/>
              <a:gd name="T44" fmla="*/ 609 w 688"/>
              <a:gd name="T45" fmla="*/ 964 h 1078"/>
              <a:gd name="T46" fmla="*/ 587 w 688"/>
              <a:gd name="T47" fmla="*/ 982 h 1078"/>
              <a:gd name="T48" fmla="*/ 563 w 688"/>
              <a:gd name="T49" fmla="*/ 999 h 1078"/>
              <a:gd name="T50" fmla="*/ 535 w 688"/>
              <a:gd name="T51" fmla="*/ 1015 h 1078"/>
              <a:gd name="T52" fmla="*/ 504 w 688"/>
              <a:gd name="T53" fmla="*/ 1029 h 1078"/>
              <a:gd name="T54" fmla="*/ 470 w 688"/>
              <a:gd name="T55" fmla="*/ 1041 h 1078"/>
              <a:gd name="T56" fmla="*/ 433 w 688"/>
              <a:gd name="T57" fmla="*/ 1052 h 1078"/>
              <a:gd name="T58" fmla="*/ 352 w 688"/>
              <a:gd name="T59" fmla="*/ 1070 h 1078"/>
              <a:gd name="T60" fmla="*/ 321 w 688"/>
              <a:gd name="T61" fmla="*/ 1072 h 1078"/>
              <a:gd name="T62" fmla="*/ 275 w 688"/>
              <a:gd name="T63" fmla="*/ 1074 h 1078"/>
              <a:gd name="T64" fmla="*/ 213 w 688"/>
              <a:gd name="T65" fmla="*/ 1076 h 1078"/>
              <a:gd name="T66" fmla="*/ 141 w 688"/>
              <a:gd name="T67" fmla="*/ 1078 h 1078"/>
              <a:gd name="T68" fmla="*/ 0 w 688"/>
              <a:gd name="T69" fmla="*/ 0 h 1078"/>
              <a:gd name="T70" fmla="*/ 514 w 688"/>
              <a:gd name="T71" fmla="*/ 881 h 1078"/>
              <a:gd name="T72" fmla="*/ 527 w 688"/>
              <a:gd name="T73" fmla="*/ 852 h 1078"/>
              <a:gd name="T74" fmla="*/ 536 w 688"/>
              <a:gd name="T75" fmla="*/ 822 h 1078"/>
              <a:gd name="T76" fmla="*/ 541 w 688"/>
              <a:gd name="T77" fmla="*/ 790 h 1078"/>
              <a:gd name="T78" fmla="*/ 544 w 688"/>
              <a:gd name="T79" fmla="*/ 755 h 1078"/>
              <a:gd name="T80" fmla="*/ 540 w 688"/>
              <a:gd name="T81" fmla="*/ 714 h 1078"/>
              <a:gd name="T82" fmla="*/ 532 w 688"/>
              <a:gd name="T83" fmla="*/ 677 h 1078"/>
              <a:gd name="T84" fmla="*/ 518 w 688"/>
              <a:gd name="T85" fmla="*/ 644 h 1078"/>
              <a:gd name="T86" fmla="*/ 498 w 688"/>
              <a:gd name="T87" fmla="*/ 615 h 1078"/>
              <a:gd name="T88" fmla="*/ 474 w 688"/>
              <a:gd name="T89" fmla="*/ 590 h 1078"/>
              <a:gd name="T90" fmla="*/ 443 w 688"/>
              <a:gd name="T91" fmla="*/ 571 h 1078"/>
              <a:gd name="T92" fmla="*/ 407 w 688"/>
              <a:gd name="T93" fmla="*/ 558 h 1078"/>
              <a:gd name="T94" fmla="*/ 366 w 688"/>
              <a:gd name="T95" fmla="*/ 552 h 1078"/>
              <a:gd name="T96" fmla="*/ 347 w 688"/>
              <a:gd name="T97" fmla="*/ 550 h 1078"/>
              <a:gd name="T98" fmla="*/ 329 w 688"/>
              <a:gd name="T99" fmla="*/ 549 h 1078"/>
              <a:gd name="T100" fmla="*/ 304 w 688"/>
              <a:gd name="T101" fmla="*/ 549 h 1078"/>
              <a:gd name="T102" fmla="*/ 269 w 688"/>
              <a:gd name="T103" fmla="*/ 548 h 1078"/>
              <a:gd name="T104" fmla="*/ 138 w 688"/>
              <a:gd name="T105" fmla="*/ 1012 h 1078"/>
              <a:gd name="T106" fmla="*/ 313 w 688"/>
              <a:gd name="T107" fmla="*/ 1009 h 1078"/>
              <a:gd name="T108" fmla="*/ 349 w 688"/>
              <a:gd name="T109" fmla="*/ 1002 h 1078"/>
              <a:gd name="T110" fmla="*/ 382 w 688"/>
              <a:gd name="T111" fmla="*/ 992 h 1078"/>
              <a:gd name="T112" fmla="*/ 412 w 688"/>
              <a:gd name="T113" fmla="*/ 978 h 1078"/>
              <a:gd name="T114" fmla="*/ 441 w 688"/>
              <a:gd name="T115" fmla="*/ 962 h 1078"/>
              <a:gd name="T116" fmla="*/ 466 w 688"/>
              <a:gd name="T117" fmla="*/ 942 h 1078"/>
              <a:gd name="T118" fmla="*/ 487 w 688"/>
              <a:gd name="T119" fmla="*/ 919 h 1078"/>
              <a:gd name="T120" fmla="*/ 507 w 688"/>
              <a:gd name="T121" fmla="*/ 895 h 107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688" h="1078">
                <a:moveTo>
                  <a:pt x="40" y="3"/>
                </a:moveTo>
                <a:lnTo>
                  <a:pt x="68" y="4"/>
                </a:lnTo>
                <a:lnTo>
                  <a:pt x="95" y="3"/>
                </a:lnTo>
                <a:lnTo>
                  <a:pt x="138" y="0"/>
                </a:lnTo>
                <a:lnTo>
                  <a:pt x="138" y="488"/>
                </a:lnTo>
                <a:lnTo>
                  <a:pt x="282" y="488"/>
                </a:lnTo>
                <a:lnTo>
                  <a:pt x="318" y="489"/>
                </a:lnTo>
                <a:lnTo>
                  <a:pt x="353" y="491"/>
                </a:lnTo>
                <a:lnTo>
                  <a:pt x="386" y="492"/>
                </a:lnTo>
                <a:lnTo>
                  <a:pt x="418" y="495"/>
                </a:lnTo>
                <a:lnTo>
                  <a:pt x="446" y="498"/>
                </a:lnTo>
                <a:lnTo>
                  <a:pt x="474" y="502"/>
                </a:lnTo>
                <a:lnTo>
                  <a:pt x="499" y="508"/>
                </a:lnTo>
                <a:lnTo>
                  <a:pt x="521" y="513"/>
                </a:lnTo>
                <a:lnTo>
                  <a:pt x="544" y="519"/>
                </a:lnTo>
                <a:lnTo>
                  <a:pt x="563" y="527"/>
                </a:lnTo>
                <a:lnTo>
                  <a:pt x="582" y="536"/>
                </a:lnTo>
                <a:lnTo>
                  <a:pt x="598" y="546"/>
                </a:lnTo>
                <a:lnTo>
                  <a:pt x="614" y="556"/>
                </a:lnTo>
                <a:lnTo>
                  <a:pt x="626" y="568"/>
                </a:lnTo>
                <a:lnTo>
                  <a:pt x="639" y="581"/>
                </a:lnTo>
                <a:lnTo>
                  <a:pt x="648" y="595"/>
                </a:lnTo>
                <a:lnTo>
                  <a:pt x="658" y="609"/>
                </a:lnTo>
                <a:lnTo>
                  <a:pt x="666" y="625"/>
                </a:lnTo>
                <a:lnTo>
                  <a:pt x="673" y="642"/>
                </a:lnTo>
                <a:lnTo>
                  <a:pt x="678" y="661"/>
                </a:lnTo>
                <a:lnTo>
                  <a:pt x="682" y="681"/>
                </a:lnTo>
                <a:lnTo>
                  <a:pt x="686" y="702"/>
                </a:lnTo>
                <a:lnTo>
                  <a:pt x="687" y="724"/>
                </a:lnTo>
                <a:lnTo>
                  <a:pt x="688" y="747"/>
                </a:lnTo>
                <a:lnTo>
                  <a:pt x="688" y="764"/>
                </a:lnTo>
                <a:lnTo>
                  <a:pt x="687" y="781"/>
                </a:lnTo>
                <a:lnTo>
                  <a:pt x="684" y="798"/>
                </a:lnTo>
                <a:lnTo>
                  <a:pt x="682" y="814"/>
                </a:lnTo>
                <a:lnTo>
                  <a:pt x="680" y="829"/>
                </a:lnTo>
                <a:lnTo>
                  <a:pt x="677" y="844"/>
                </a:lnTo>
                <a:lnTo>
                  <a:pt x="673" y="859"/>
                </a:lnTo>
                <a:lnTo>
                  <a:pt x="669" y="873"/>
                </a:lnTo>
                <a:lnTo>
                  <a:pt x="663" y="885"/>
                </a:lnTo>
                <a:lnTo>
                  <a:pt x="657" y="898"/>
                </a:lnTo>
                <a:lnTo>
                  <a:pt x="651" y="911"/>
                </a:lnTo>
                <a:lnTo>
                  <a:pt x="644" y="923"/>
                </a:lnTo>
                <a:lnTo>
                  <a:pt x="636" y="933"/>
                </a:lnTo>
                <a:lnTo>
                  <a:pt x="627" y="944"/>
                </a:lnTo>
                <a:lnTo>
                  <a:pt x="619" y="954"/>
                </a:lnTo>
                <a:lnTo>
                  <a:pt x="609" y="964"/>
                </a:lnTo>
                <a:lnTo>
                  <a:pt x="599" y="973"/>
                </a:lnTo>
                <a:lnTo>
                  <a:pt x="587" y="982"/>
                </a:lnTo>
                <a:lnTo>
                  <a:pt x="575" y="990"/>
                </a:lnTo>
                <a:lnTo>
                  <a:pt x="563" y="999"/>
                </a:lnTo>
                <a:lnTo>
                  <a:pt x="549" y="1007"/>
                </a:lnTo>
                <a:lnTo>
                  <a:pt x="535" y="1015"/>
                </a:lnTo>
                <a:lnTo>
                  <a:pt x="519" y="1022"/>
                </a:lnTo>
                <a:lnTo>
                  <a:pt x="504" y="1029"/>
                </a:lnTo>
                <a:lnTo>
                  <a:pt x="487" y="1035"/>
                </a:lnTo>
                <a:lnTo>
                  <a:pt x="470" y="1041"/>
                </a:lnTo>
                <a:lnTo>
                  <a:pt x="452" y="1047"/>
                </a:lnTo>
                <a:lnTo>
                  <a:pt x="433" y="1052"/>
                </a:lnTo>
                <a:lnTo>
                  <a:pt x="394" y="1062"/>
                </a:lnTo>
                <a:lnTo>
                  <a:pt x="352" y="1070"/>
                </a:lnTo>
                <a:lnTo>
                  <a:pt x="339" y="1071"/>
                </a:lnTo>
                <a:lnTo>
                  <a:pt x="321" y="1072"/>
                </a:lnTo>
                <a:lnTo>
                  <a:pt x="300" y="1073"/>
                </a:lnTo>
                <a:lnTo>
                  <a:pt x="275" y="1074"/>
                </a:lnTo>
                <a:lnTo>
                  <a:pt x="245" y="1076"/>
                </a:lnTo>
                <a:lnTo>
                  <a:pt x="213" y="1076"/>
                </a:lnTo>
                <a:lnTo>
                  <a:pt x="178" y="1078"/>
                </a:lnTo>
                <a:lnTo>
                  <a:pt x="141" y="1078"/>
                </a:lnTo>
                <a:lnTo>
                  <a:pt x="0" y="1078"/>
                </a:lnTo>
                <a:lnTo>
                  <a:pt x="0" y="0"/>
                </a:lnTo>
                <a:lnTo>
                  <a:pt x="40" y="3"/>
                </a:lnTo>
                <a:close/>
                <a:moveTo>
                  <a:pt x="514" y="881"/>
                </a:moveTo>
                <a:lnTo>
                  <a:pt x="521" y="867"/>
                </a:lnTo>
                <a:lnTo>
                  <a:pt x="527" y="852"/>
                </a:lnTo>
                <a:lnTo>
                  <a:pt x="532" y="838"/>
                </a:lnTo>
                <a:lnTo>
                  <a:pt x="536" y="822"/>
                </a:lnTo>
                <a:lnTo>
                  <a:pt x="539" y="806"/>
                </a:lnTo>
                <a:lnTo>
                  <a:pt x="541" y="790"/>
                </a:lnTo>
                <a:lnTo>
                  <a:pt x="543" y="772"/>
                </a:lnTo>
                <a:lnTo>
                  <a:pt x="544" y="755"/>
                </a:lnTo>
                <a:lnTo>
                  <a:pt x="543" y="735"/>
                </a:lnTo>
                <a:lnTo>
                  <a:pt x="540" y="714"/>
                </a:lnTo>
                <a:lnTo>
                  <a:pt x="537" y="695"/>
                </a:lnTo>
                <a:lnTo>
                  <a:pt x="532" y="677"/>
                </a:lnTo>
                <a:lnTo>
                  <a:pt x="526" y="660"/>
                </a:lnTo>
                <a:lnTo>
                  <a:pt x="518" y="644"/>
                </a:lnTo>
                <a:lnTo>
                  <a:pt x="509" y="630"/>
                </a:lnTo>
                <a:lnTo>
                  <a:pt x="498" y="615"/>
                </a:lnTo>
                <a:lnTo>
                  <a:pt x="486" y="602"/>
                </a:lnTo>
                <a:lnTo>
                  <a:pt x="474" y="590"/>
                </a:lnTo>
                <a:lnTo>
                  <a:pt x="459" y="581"/>
                </a:lnTo>
                <a:lnTo>
                  <a:pt x="443" y="571"/>
                </a:lnTo>
                <a:lnTo>
                  <a:pt x="426" y="565"/>
                </a:lnTo>
                <a:lnTo>
                  <a:pt x="407" y="558"/>
                </a:lnTo>
                <a:lnTo>
                  <a:pt x="387" y="554"/>
                </a:lnTo>
                <a:lnTo>
                  <a:pt x="366" y="552"/>
                </a:lnTo>
                <a:lnTo>
                  <a:pt x="356" y="551"/>
                </a:lnTo>
                <a:lnTo>
                  <a:pt x="347" y="550"/>
                </a:lnTo>
                <a:lnTo>
                  <a:pt x="338" y="550"/>
                </a:lnTo>
                <a:lnTo>
                  <a:pt x="329" y="549"/>
                </a:lnTo>
                <a:lnTo>
                  <a:pt x="318" y="549"/>
                </a:lnTo>
                <a:lnTo>
                  <a:pt x="304" y="549"/>
                </a:lnTo>
                <a:lnTo>
                  <a:pt x="288" y="549"/>
                </a:lnTo>
                <a:lnTo>
                  <a:pt x="269" y="548"/>
                </a:lnTo>
                <a:lnTo>
                  <a:pt x="138" y="548"/>
                </a:lnTo>
                <a:lnTo>
                  <a:pt x="138" y="1012"/>
                </a:lnTo>
                <a:lnTo>
                  <a:pt x="294" y="1012"/>
                </a:lnTo>
                <a:lnTo>
                  <a:pt x="313" y="1009"/>
                </a:lnTo>
                <a:lnTo>
                  <a:pt x="331" y="1005"/>
                </a:lnTo>
                <a:lnTo>
                  <a:pt x="349" y="1002"/>
                </a:lnTo>
                <a:lnTo>
                  <a:pt x="366" y="997"/>
                </a:lnTo>
                <a:lnTo>
                  <a:pt x="382" y="992"/>
                </a:lnTo>
                <a:lnTo>
                  <a:pt x="397" y="985"/>
                </a:lnTo>
                <a:lnTo>
                  <a:pt x="412" y="978"/>
                </a:lnTo>
                <a:lnTo>
                  <a:pt x="427" y="970"/>
                </a:lnTo>
                <a:lnTo>
                  <a:pt x="441" y="962"/>
                </a:lnTo>
                <a:lnTo>
                  <a:pt x="454" y="952"/>
                </a:lnTo>
                <a:lnTo>
                  <a:pt x="466" y="942"/>
                </a:lnTo>
                <a:lnTo>
                  <a:pt x="477" y="931"/>
                </a:lnTo>
                <a:lnTo>
                  <a:pt x="487" y="919"/>
                </a:lnTo>
                <a:lnTo>
                  <a:pt x="497" y="908"/>
                </a:lnTo>
                <a:lnTo>
                  <a:pt x="507" y="895"/>
                </a:lnTo>
                <a:lnTo>
                  <a:pt x="514" y="8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6" name="Freeform 45"/>
          <p:cNvSpPr>
            <a:spLocks noEditPoints="1"/>
          </p:cNvSpPr>
          <p:nvPr/>
        </p:nvSpPr>
        <p:spPr bwMode="auto">
          <a:xfrm>
            <a:off x="1313381" y="566740"/>
            <a:ext cx="63756" cy="96837"/>
          </a:xfrm>
          <a:custGeom>
            <a:avLst/>
            <a:gdLst>
              <a:gd name="T0" fmla="*/ 333 w 707"/>
              <a:gd name="T1" fmla="*/ 1015 h 1075"/>
              <a:gd name="T2" fmla="*/ 402 w 707"/>
              <a:gd name="T3" fmla="*/ 1000 h 1075"/>
              <a:gd name="T4" fmla="*/ 462 w 707"/>
              <a:gd name="T5" fmla="*/ 970 h 1075"/>
              <a:gd name="T6" fmla="*/ 508 w 707"/>
              <a:gd name="T7" fmla="*/ 926 h 1075"/>
              <a:gd name="T8" fmla="*/ 542 w 707"/>
              <a:gd name="T9" fmla="*/ 871 h 1075"/>
              <a:gd name="T10" fmla="*/ 559 w 707"/>
              <a:gd name="T11" fmla="*/ 807 h 1075"/>
              <a:gd name="T12" fmla="*/ 559 w 707"/>
              <a:gd name="T13" fmla="*/ 730 h 1075"/>
              <a:gd name="T14" fmla="*/ 539 w 707"/>
              <a:gd name="T15" fmla="*/ 659 h 1075"/>
              <a:gd name="T16" fmla="*/ 499 w 707"/>
              <a:gd name="T17" fmla="*/ 607 h 1075"/>
              <a:gd name="T18" fmla="*/ 443 w 707"/>
              <a:gd name="T19" fmla="*/ 571 h 1075"/>
              <a:gd name="T20" fmla="*/ 371 w 707"/>
              <a:gd name="T21" fmla="*/ 548 h 1075"/>
              <a:gd name="T22" fmla="*/ 284 w 707"/>
              <a:gd name="T23" fmla="*/ 537 h 1075"/>
              <a:gd name="T24" fmla="*/ 140 w 707"/>
              <a:gd name="T25" fmla="*/ 1017 h 1075"/>
              <a:gd name="T26" fmla="*/ 195 w 707"/>
              <a:gd name="T27" fmla="*/ 474 h 1075"/>
              <a:gd name="T28" fmla="*/ 314 w 707"/>
              <a:gd name="T29" fmla="*/ 469 h 1075"/>
              <a:gd name="T30" fmla="*/ 410 w 707"/>
              <a:gd name="T31" fmla="*/ 444 h 1075"/>
              <a:gd name="T32" fmla="*/ 461 w 707"/>
              <a:gd name="T33" fmla="*/ 412 h 1075"/>
              <a:gd name="T34" fmla="*/ 498 w 707"/>
              <a:gd name="T35" fmla="*/ 367 h 1075"/>
              <a:gd name="T36" fmla="*/ 523 w 707"/>
              <a:gd name="T37" fmla="*/ 312 h 1075"/>
              <a:gd name="T38" fmla="*/ 530 w 707"/>
              <a:gd name="T39" fmla="*/ 252 h 1075"/>
              <a:gd name="T40" fmla="*/ 523 w 707"/>
              <a:gd name="T41" fmla="*/ 187 h 1075"/>
              <a:gd name="T42" fmla="*/ 500 w 707"/>
              <a:gd name="T43" fmla="*/ 137 h 1075"/>
              <a:gd name="T44" fmla="*/ 462 w 707"/>
              <a:gd name="T45" fmla="*/ 100 h 1075"/>
              <a:gd name="T46" fmla="*/ 410 w 707"/>
              <a:gd name="T47" fmla="*/ 77 h 1075"/>
              <a:gd name="T48" fmla="*/ 343 w 707"/>
              <a:gd name="T49" fmla="*/ 64 h 1075"/>
              <a:gd name="T50" fmla="*/ 262 w 707"/>
              <a:gd name="T51" fmla="*/ 60 h 1075"/>
              <a:gd name="T52" fmla="*/ 374 w 707"/>
              <a:gd name="T53" fmla="*/ 1 h 1075"/>
              <a:gd name="T54" fmla="*/ 471 w 707"/>
              <a:gd name="T55" fmla="*/ 12 h 1075"/>
              <a:gd name="T56" fmla="*/ 548 w 707"/>
              <a:gd name="T57" fmla="*/ 33 h 1075"/>
              <a:gd name="T58" fmla="*/ 607 w 707"/>
              <a:gd name="T59" fmla="*/ 68 h 1075"/>
              <a:gd name="T60" fmla="*/ 647 w 707"/>
              <a:gd name="T61" fmla="*/ 116 h 1075"/>
              <a:gd name="T62" fmla="*/ 666 w 707"/>
              <a:gd name="T63" fmla="*/ 181 h 1075"/>
              <a:gd name="T64" fmla="*/ 668 w 707"/>
              <a:gd name="T65" fmla="*/ 244 h 1075"/>
              <a:gd name="T66" fmla="*/ 659 w 707"/>
              <a:gd name="T67" fmla="*/ 294 h 1075"/>
              <a:gd name="T68" fmla="*/ 629 w 707"/>
              <a:gd name="T69" fmla="*/ 360 h 1075"/>
              <a:gd name="T70" fmla="*/ 561 w 707"/>
              <a:gd name="T71" fmla="*/ 431 h 1075"/>
              <a:gd name="T72" fmla="*/ 473 w 707"/>
              <a:gd name="T73" fmla="*/ 480 h 1075"/>
              <a:gd name="T74" fmla="*/ 443 w 707"/>
              <a:gd name="T75" fmla="*/ 499 h 1075"/>
              <a:gd name="T76" fmla="*/ 492 w 707"/>
              <a:gd name="T77" fmla="*/ 508 h 1075"/>
              <a:gd name="T78" fmla="*/ 545 w 707"/>
              <a:gd name="T79" fmla="*/ 522 h 1075"/>
              <a:gd name="T80" fmla="*/ 591 w 707"/>
              <a:gd name="T81" fmla="*/ 545 h 1075"/>
              <a:gd name="T82" fmla="*/ 632 w 707"/>
              <a:gd name="T83" fmla="*/ 572 h 1075"/>
              <a:gd name="T84" fmla="*/ 667 w 707"/>
              <a:gd name="T85" fmla="*/ 609 h 1075"/>
              <a:gd name="T86" fmla="*/ 693 w 707"/>
              <a:gd name="T87" fmla="*/ 657 h 1075"/>
              <a:gd name="T88" fmla="*/ 706 w 707"/>
              <a:gd name="T89" fmla="*/ 713 h 1075"/>
              <a:gd name="T90" fmla="*/ 705 w 707"/>
              <a:gd name="T91" fmla="*/ 787 h 1075"/>
              <a:gd name="T92" fmla="*/ 688 w 707"/>
              <a:gd name="T93" fmla="*/ 862 h 1075"/>
              <a:gd name="T94" fmla="*/ 653 w 707"/>
              <a:gd name="T95" fmla="*/ 929 h 1075"/>
              <a:gd name="T96" fmla="*/ 599 w 707"/>
              <a:gd name="T97" fmla="*/ 987 h 1075"/>
              <a:gd name="T98" fmla="*/ 545 w 707"/>
              <a:gd name="T99" fmla="*/ 1025 h 1075"/>
              <a:gd name="T100" fmla="*/ 470 w 707"/>
              <a:gd name="T101" fmla="*/ 1055 h 1075"/>
              <a:gd name="T102" fmla="*/ 361 w 707"/>
              <a:gd name="T103" fmla="*/ 1073 h 107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707" h="1075">
                <a:moveTo>
                  <a:pt x="140" y="1017"/>
                </a:moveTo>
                <a:lnTo>
                  <a:pt x="296" y="1017"/>
                </a:lnTo>
                <a:lnTo>
                  <a:pt x="315" y="1017"/>
                </a:lnTo>
                <a:lnTo>
                  <a:pt x="333" y="1015"/>
                </a:lnTo>
                <a:lnTo>
                  <a:pt x="351" y="1013"/>
                </a:lnTo>
                <a:lnTo>
                  <a:pt x="368" y="1010"/>
                </a:lnTo>
                <a:lnTo>
                  <a:pt x="385" y="1005"/>
                </a:lnTo>
                <a:lnTo>
                  <a:pt x="402" y="1000"/>
                </a:lnTo>
                <a:lnTo>
                  <a:pt x="418" y="994"/>
                </a:lnTo>
                <a:lnTo>
                  <a:pt x="434" y="987"/>
                </a:lnTo>
                <a:lnTo>
                  <a:pt x="448" y="979"/>
                </a:lnTo>
                <a:lnTo>
                  <a:pt x="462" y="970"/>
                </a:lnTo>
                <a:lnTo>
                  <a:pt x="475" y="960"/>
                </a:lnTo>
                <a:lnTo>
                  <a:pt x="487" y="949"/>
                </a:lnTo>
                <a:lnTo>
                  <a:pt x="498" y="938"/>
                </a:lnTo>
                <a:lnTo>
                  <a:pt x="508" y="926"/>
                </a:lnTo>
                <a:lnTo>
                  <a:pt x="518" y="913"/>
                </a:lnTo>
                <a:lnTo>
                  <a:pt x="527" y="899"/>
                </a:lnTo>
                <a:lnTo>
                  <a:pt x="535" y="885"/>
                </a:lnTo>
                <a:lnTo>
                  <a:pt x="542" y="871"/>
                </a:lnTo>
                <a:lnTo>
                  <a:pt x="547" y="855"/>
                </a:lnTo>
                <a:lnTo>
                  <a:pt x="553" y="840"/>
                </a:lnTo>
                <a:lnTo>
                  <a:pt x="556" y="824"/>
                </a:lnTo>
                <a:lnTo>
                  <a:pt x="559" y="807"/>
                </a:lnTo>
                <a:lnTo>
                  <a:pt x="560" y="790"/>
                </a:lnTo>
                <a:lnTo>
                  <a:pt x="561" y="773"/>
                </a:lnTo>
                <a:lnTo>
                  <a:pt x="560" y="752"/>
                </a:lnTo>
                <a:lnTo>
                  <a:pt x="559" y="730"/>
                </a:lnTo>
                <a:lnTo>
                  <a:pt x="556" y="711"/>
                </a:lnTo>
                <a:lnTo>
                  <a:pt x="552" y="693"/>
                </a:lnTo>
                <a:lnTo>
                  <a:pt x="545" y="675"/>
                </a:lnTo>
                <a:lnTo>
                  <a:pt x="539" y="659"/>
                </a:lnTo>
                <a:lnTo>
                  <a:pt x="530" y="644"/>
                </a:lnTo>
                <a:lnTo>
                  <a:pt x="521" y="631"/>
                </a:lnTo>
                <a:lnTo>
                  <a:pt x="510" y="619"/>
                </a:lnTo>
                <a:lnTo>
                  <a:pt x="499" y="607"/>
                </a:lnTo>
                <a:lnTo>
                  <a:pt x="487" y="597"/>
                </a:lnTo>
                <a:lnTo>
                  <a:pt x="473" y="587"/>
                </a:lnTo>
                <a:lnTo>
                  <a:pt x="458" y="579"/>
                </a:lnTo>
                <a:lnTo>
                  <a:pt x="443" y="571"/>
                </a:lnTo>
                <a:lnTo>
                  <a:pt x="427" y="564"/>
                </a:lnTo>
                <a:lnTo>
                  <a:pt x="410" y="557"/>
                </a:lnTo>
                <a:lnTo>
                  <a:pt x="391" y="553"/>
                </a:lnTo>
                <a:lnTo>
                  <a:pt x="371" y="548"/>
                </a:lnTo>
                <a:lnTo>
                  <a:pt x="350" y="545"/>
                </a:lnTo>
                <a:lnTo>
                  <a:pt x="328" y="541"/>
                </a:lnTo>
                <a:lnTo>
                  <a:pt x="306" y="539"/>
                </a:lnTo>
                <a:lnTo>
                  <a:pt x="284" y="537"/>
                </a:lnTo>
                <a:lnTo>
                  <a:pt x="259" y="536"/>
                </a:lnTo>
                <a:lnTo>
                  <a:pt x="235" y="536"/>
                </a:lnTo>
                <a:lnTo>
                  <a:pt x="140" y="536"/>
                </a:lnTo>
                <a:lnTo>
                  <a:pt x="140" y="1017"/>
                </a:lnTo>
                <a:close/>
                <a:moveTo>
                  <a:pt x="262" y="60"/>
                </a:moveTo>
                <a:lnTo>
                  <a:pt x="140" y="60"/>
                </a:lnTo>
                <a:lnTo>
                  <a:pt x="140" y="474"/>
                </a:lnTo>
                <a:lnTo>
                  <a:pt x="195" y="474"/>
                </a:lnTo>
                <a:lnTo>
                  <a:pt x="229" y="474"/>
                </a:lnTo>
                <a:lnTo>
                  <a:pt x="260" y="472"/>
                </a:lnTo>
                <a:lnTo>
                  <a:pt x="289" y="471"/>
                </a:lnTo>
                <a:lnTo>
                  <a:pt x="314" y="469"/>
                </a:lnTo>
                <a:lnTo>
                  <a:pt x="339" y="465"/>
                </a:lnTo>
                <a:lnTo>
                  <a:pt x="363" y="460"/>
                </a:lnTo>
                <a:lnTo>
                  <a:pt x="386" y="452"/>
                </a:lnTo>
                <a:lnTo>
                  <a:pt x="410" y="444"/>
                </a:lnTo>
                <a:lnTo>
                  <a:pt x="423" y="436"/>
                </a:lnTo>
                <a:lnTo>
                  <a:pt x="436" y="429"/>
                </a:lnTo>
                <a:lnTo>
                  <a:pt x="449" y="420"/>
                </a:lnTo>
                <a:lnTo>
                  <a:pt x="461" y="412"/>
                </a:lnTo>
                <a:lnTo>
                  <a:pt x="471" y="401"/>
                </a:lnTo>
                <a:lnTo>
                  <a:pt x="481" y="391"/>
                </a:lnTo>
                <a:lnTo>
                  <a:pt x="490" y="379"/>
                </a:lnTo>
                <a:lnTo>
                  <a:pt x="498" y="367"/>
                </a:lnTo>
                <a:lnTo>
                  <a:pt x="506" y="354"/>
                </a:lnTo>
                <a:lnTo>
                  <a:pt x="512" y="340"/>
                </a:lnTo>
                <a:lnTo>
                  <a:pt x="518" y="326"/>
                </a:lnTo>
                <a:lnTo>
                  <a:pt x="523" y="312"/>
                </a:lnTo>
                <a:lnTo>
                  <a:pt x="526" y="297"/>
                </a:lnTo>
                <a:lnTo>
                  <a:pt x="529" y="282"/>
                </a:lnTo>
                <a:lnTo>
                  <a:pt x="530" y="268"/>
                </a:lnTo>
                <a:lnTo>
                  <a:pt x="530" y="252"/>
                </a:lnTo>
                <a:lnTo>
                  <a:pt x="530" y="235"/>
                </a:lnTo>
                <a:lnTo>
                  <a:pt x="529" y="218"/>
                </a:lnTo>
                <a:lnTo>
                  <a:pt x="526" y="202"/>
                </a:lnTo>
                <a:lnTo>
                  <a:pt x="523" y="187"/>
                </a:lnTo>
                <a:lnTo>
                  <a:pt x="519" y="173"/>
                </a:lnTo>
                <a:lnTo>
                  <a:pt x="514" y="160"/>
                </a:lnTo>
                <a:lnTo>
                  <a:pt x="507" y="149"/>
                </a:lnTo>
                <a:lnTo>
                  <a:pt x="500" y="137"/>
                </a:lnTo>
                <a:lnTo>
                  <a:pt x="491" y="126"/>
                </a:lnTo>
                <a:lnTo>
                  <a:pt x="482" y="117"/>
                </a:lnTo>
                <a:lnTo>
                  <a:pt x="472" y="108"/>
                </a:lnTo>
                <a:lnTo>
                  <a:pt x="462" y="100"/>
                </a:lnTo>
                <a:lnTo>
                  <a:pt x="450" y="92"/>
                </a:lnTo>
                <a:lnTo>
                  <a:pt x="437" y="86"/>
                </a:lnTo>
                <a:lnTo>
                  <a:pt x="423" y="81"/>
                </a:lnTo>
                <a:lnTo>
                  <a:pt x="410" y="77"/>
                </a:lnTo>
                <a:lnTo>
                  <a:pt x="394" y="72"/>
                </a:lnTo>
                <a:lnTo>
                  <a:pt x="378" y="69"/>
                </a:lnTo>
                <a:lnTo>
                  <a:pt x="361" y="66"/>
                </a:lnTo>
                <a:lnTo>
                  <a:pt x="343" y="64"/>
                </a:lnTo>
                <a:lnTo>
                  <a:pt x="324" y="62"/>
                </a:lnTo>
                <a:lnTo>
                  <a:pt x="305" y="61"/>
                </a:lnTo>
                <a:lnTo>
                  <a:pt x="284" y="60"/>
                </a:lnTo>
                <a:lnTo>
                  <a:pt x="262" y="60"/>
                </a:lnTo>
                <a:close/>
                <a:moveTo>
                  <a:pt x="0" y="0"/>
                </a:moveTo>
                <a:lnTo>
                  <a:pt x="318" y="0"/>
                </a:lnTo>
                <a:lnTo>
                  <a:pt x="346" y="0"/>
                </a:lnTo>
                <a:lnTo>
                  <a:pt x="374" y="1"/>
                </a:lnTo>
                <a:lnTo>
                  <a:pt x="400" y="3"/>
                </a:lnTo>
                <a:lnTo>
                  <a:pt x="425" y="5"/>
                </a:lnTo>
                <a:lnTo>
                  <a:pt x="449" y="9"/>
                </a:lnTo>
                <a:lnTo>
                  <a:pt x="471" y="12"/>
                </a:lnTo>
                <a:lnTo>
                  <a:pt x="491" y="16"/>
                </a:lnTo>
                <a:lnTo>
                  <a:pt x="511" y="20"/>
                </a:lnTo>
                <a:lnTo>
                  <a:pt x="530" y="27"/>
                </a:lnTo>
                <a:lnTo>
                  <a:pt x="548" y="33"/>
                </a:lnTo>
                <a:lnTo>
                  <a:pt x="564" y="40"/>
                </a:lnTo>
                <a:lnTo>
                  <a:pt x="580" y="49"/>
                </a:lnTo>
                <a:lnTo>
                  <a:pt x="594" y="57"/>
                </a:lnTo>
                <a:lnTo>
                  <a:pt x="607" y="68"/>
                </a:lnTo>
                <a:lnTo>
                  <a:pt x="618" y="79"/>
                </a:lnTo>
                <a:lnTo>
                  <a:pt x="629" y="89"/>
                </a:lnTo>
                <a:lnTo>
                  <a:pt x="639" y="103"/>
                </a:lnTo>
                <a:lnTo>
                  <a:pt x="647" y="116"/>
                </a:lnTo>
                <a:lnTo>
                  <a:pt x="653" y="131"/>
                </a:lnTo>
                <a:lnTo>
                  <a:pt x="659" y="147"/>
                </a:lnTo>
                <a:lnTo>
                  <a:pt x="664" y="163"/>
                </a:lnTo>
                <a:lnTo>
                  <a:pt x="666" y="181"/>
                </a:lnTo>
                <a:lnTo>
                  <a:pt x="668" y="199"/>
                </a:lnTo>
                <a:lnTo>
                  <a:pt x="669" y="219"/>
                </a:lnTo>
                <a:lnTo>
                  <a:pt x="669" y="232"/>
                </a:lnTo>
                <a:lnTo>
                  <a:pt x="668" y="244"/>
                </a:lnTo>
                <a:lnTo>
                  <a:pt x="666" y="257"/>
                </a:lnTo>
                <a:lnTo>
                  <a:pt x="665" y="270"/>
                </a:lnTo>
                <a:lnTo>
                  <a:pt x="662" y="282"/>
                </a:lnTo>
                <a:lnTo>
                  <a:pt x="659" y="294"/>
                </a:lnTo>
                <a:lnTo>
                  <a:pt x="655" y="306"/>
                </a:lnTo>
                <a:lnTo>
                  <a:pt x="651" y="318"/>
                </a:lnTo>
                <a:lnTo>
                  <a:pt x="641" y="339"/>
                </a:lnTo>
                <a:lnTo>
                  <a:pt x="629" y="360"/>
                </a:lnTo>
                <a:lnTo>
                  <a:pt x="614" y="380"/>
                </a:lnTo>
                <a:lnTo>
                  <a:pt x="599" y="398"/>
                </a:lnTo>
                <a:lnTo>
                  <a:pt x="581" y="415"/>
                </a:lnTo>
                <a:lnTo>
                  <a:pt x="561" y="431"/>
                </a:lnTo>
                <a:lnTo>
                  <a:pt x="541" y="446"/>
                </a:lnTo>
                <a:lnTo>
                  <a:pt x="519" y="460"/>
                </a:lnTo>
                <a:lnTo>
                  <a:pt x="498" y="470"/>
                </a:lnTo>
                <a:lnTo>
                  <a:pt x="473" y="480"/>
                </a:lnTo>
                <a:lnTo>
                  <a:pt x="448" y="488"/>
                </a:lnTo>
                <a:lnTo>
                  <a:pt x="419" y="497"/>
                </a:lnTo>
                <a:lnTo>
                  <a:pt x="431" y="497"/>
                </a:lnTo>
                <a:lnTo>
                  <a:pt x="443" y="499"/>
                </a:lnTo>
                <a:lnTo>
                  <a:pt x="454" y="500"/>
                </a:lnTo>
                <a:lnTo>
                  <a:pt x="467" y="502"/>
                </a:lnTo>
                <a:lnTo>
                  <a:pt x="480" y="504"/>
                </a:lnTo>
                <a:lnTo>
                  <a:pt x="492" y="508"/>
                </a:lnTo>
                <a:lnTo>
                  <a:pt x="506" y="511"/>
                </a:lnTo>
                <a:lnTo>
                  <a:pt x="520" y="515"/>
                </a:lnTo>
                <a:lnTo>
                  <a:pt x="533" y="519"/>
                </a:lnTo>
                <a:lnTo>
                  <a:pt x="545" y="522"/>
                </a:lnTo>
                <a:lnTo>
                  <a:pt x="558" y="528"/>
                </a:lnTo>
                <a:lnTo>
                  <a:pt x="570" y="533"/>
                </a:lnTo>
                <a:lnTo>
                  <a:pt x="580" y="538"/>
                </a:lnTo>
                <a:lnTo>
                  <a:pt x="591" y="545"/>
                </a:lnTo>
                <a:lnTo>
                  <a:pt x="601" y="551"/>
                </a:lnTo>
                <a:lnTo>
                  <a:pt x="612" y="557"/>
                </a:lnTo>
                <a:lnTo>
                  <a:pt x="623" y="565"/>
                </a:lnTo>
                <a:lnTo>
                  <a:pt x="632" y="572"/>
                </a:lnTo>
                <a:lnTo>
                  <a:pt x="642" y="581"/>
                </a:lnTo>
                <a:lnTo>
                  <a:pt x="650" y="590"/>
                </a:lnTo>
                <a:lnTo>
                  <a:pt x="659" y="600"/>
                </a:lnTo>
                <a:lnTo>
                  <a:pt x="667" y="609"/>
                </a:lnTo>
                <a:lnTo>
                  <a:pt x="675" y="621"/>
                </a:lnTo>
                <a:lnTo>
                  <a:pt x="681" y="632"/>
                </a:lnTo>
                <a:lnTo>
                  <a:pt x="687" y="644"/>
                </a:lnTo>
                <a:lnTo>
                  <a:pt x="693" y="657"/>
                </a:lnTo>
                <a:lnTo>
                  <a:pt x="698" y="670"/>
                </a:lnTo>
                <a:lnTo>
                  <a:pt x="701" y="684"/>
                </a:lnTo>
                <a:lnTo>
                  <a:pt x="704" y="699"/>
                </a:lnTo>
                <a:lnTo>
                  <a:pt x="706" y="713"/>
                </a:lnTo>
                <a:lnTo>
                  <a:pt x="707" y="729"/>
                </a:lnTo>
                <a:lnTo>
                  <a:pt x="707" y="746"/>
                </a:lnTo>
                <a:lnTo>
                  <a:pt x="707" y="767"/>
                </a:lnTo>
                <a:lnTo>
                  <a:pt x="705" y="787"/>
                </a:lnTo>
                <a:lnTo>
                  <a:pt x="703" y="807"/>
                </a:lnTo>
                <a:lnTo>
                  <a:pt x="699" y="825"/>
                </a:lnTo>
                <a:lnTo>
                  <a:pt x="695" y="844"/>
                </a:lnTo>
                <a:lnTo>
                  <a:pt x="688" y="862"/>
                </a:lnTo>
                <a:lnTo>
                  <a:pt x="681" y="879"/>
                </a:lnTo>
                <a:lnTo>
                  <a:pt x="672" y="896"/>
                </a:lnTo>
                <a:lnTo>
                  <a:pt x="664" y="913"/>
                </a:lnTo>
                <a:lnTo>
                  <a:pt x="653" y="929"/>
                </a:lnTo>
                <a:lnTo>
                  <a:pt x="642" y="944"/>
                </a:lnTo>
                <a:lnTo>
                  <a:pt x="629" y="959"/>
                </a:lnTo>
                <a:lnTo>
                  <a:pt x="615" y="973"/>
                </a:lnTo>
                <a:lnTo>
                  <a:pt x="599" y="987"/>
                </a:lnTo>
                <a:lnTo>
                  <a:pt x="583" y="1000"/>
                </a:lnTo>
                <a:lnTo>
                  <a:pt x="566" y="1013"/>
                </a:lnTo>
                <a:lnTo>
                  <a:pt x="556" y="1019"/>
                </a:lnTo>
                <a:lnTo>
                  <a:pt x="545" y="1025"/>
                </a:lnTo>
                <a:lnTo>
                  <a:pt x="534" y="1032"/>
                </a:lnTo>
                <a:lnTo>
                  <a:pt x="522" y="1037"/>
                </a:lnTo>
                <a:lnTo>
                  <a:pt x="497" y="1047"/>
                </a:lnTo>
                <a:lnTo>
                  <a:pt x="470" y="1055"/>
                </a:lnTo>
                <a:lnTo>
                  <a:pt x="444" y="1062"/>
                </a:lnTo>
                <a:lnTo>
                  <a:pt x="417" y="1066"/>
                </a:lnTo>
                <a:lnTo>
                  <a:pt x="390" y="1070"/>
                </a:lnTo>
                <a:lnTo>
                  <a:pt x="361" y="1073"/>
                </a:lnTo>
                <a:lnTo>
                  <a:pt x="234" y="1075"/>
                </a:lnTo>
                <a:lnTo>
                  <a:pt x="0" y="1075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7" name="Freeform 46"/>
          <p:cNvSpPr>
            <a:spLocks noEditPoints="1"/>
          </p:cNvSpPr>
          <p:nvPr/>
        </p:nvSpPr>
        <p:spPr bwMode="auto">
          <a:xfrm>
            <a:off x="1189057" y="565152"/>
            <a:ext cx="105198" cy="100013"/>
          </a:xfrm>
          <a:custGeom>
            <a:avLst/>
            <a:gdLst>
              <a:gd name="T0" fmla="*/ 91 w 1181"/>
              <a:gd name="T1" fmla="*/ 887 h 1122"/>
              <a:gd name="T2" fmla="*/ 31 w 1181"/>
              <a:gd name="T3" fmla="*/ 764 h 1122"/>
              <a:gd name="T4" fmla="*/ 2 w 1181"/>
              <a:gd name="T5" fmla="*/ 626 h 1122"/>
              <a:gd name="T6" fmla="*/ 5 w 1181"/>
              <a:gd name="T7" fmla="*/ 471 h 1122"/>
              <a:gd name="T8" fmla="*/ 43 w 1181"/>
              <a:gd name="T9" fmla="*/ 332 h 1122"/>
              <a:gd name="T10" fmla="*/ 113 w 1181"/>
              <a:gd name="T11" fmla="*/ 213 h 1122"/>
              <a:gd name="T12" fmla="*/ 210 w 1181"/>
              <a:gd name="T13" fmla="*/ 118 h 1122"/>
              <a:gd name="T14" fmla="*/ 327 w 1181"/>
              <a:gd name="T15" fmla="*/ 51 h 1122"/>
              <a:gd name="T16" fmla="*/ 464 w 1181"/>
              <a:gd name="T17" fmla="*/ 9 h 1122"/>
              <a:gd name="T18" fmla="*/ 611 w 1181"/>
              <a:gd name="T19" fmla="*/ 1 h 1122"/>
              <a:gd name="T20" fmla="*/ 751 w 1181"/>
              <a:gd name="T21" fmla="*/ 18 h 1122"/>
              <a:gd name="T22" fmla="*/ 882 w 1181"/>
              <a:gd name="T23" fmla="*/ 61 h 1122"/>
              <a:gd name="T24" fmla="*/ 998 w 1181"/>
              <a:gd name="T25" fmla="*/ 130 h 1122"/>
              <a:gd name="T26" fmla="*/ 1089 w 1181"/>
              <a:gd name="T27" fmla="*/ 227 h 1122"/>
              <a:gd name="T28" fmla="*/ 1153 w 1181"/>
              <a:gd name="T29" fmla="*/ 353 h 1122"/>
              <a:gd name="T30" fmla="*/ 1180 w 1181"/>
              <a:gd name="T31" fmla="*/ 506 h 1122"/>
              <a:gd name="T32" fmla="*/ 1176 w 1181"/>
              <a:gd name="T33" fmla="*/ 623 h 1122"/>
              <a:gd name="T34" fmla="*/ 1156 w 1181"/>
              <a:gd name="T35" fmla="*/ 719 h 1122"/>
              <a:gd name="T36" fmla="*/ 1122 w 1181"/>
              <a:gd name="T37" fmla="*/ 810 h 1122"/>
              <a:gd name="T38" fmla="*/ 1073 w 1181"/>
              <a:gd name="T39" fmla="*/ 891 h 1122"/>
              <a:gd name="T40" fmla="*/ 1013 w 1181"/>
              <a:gd name="T41" fmla="*/ 961 h 1122"/>
              <a:gd name="T42" fmla="*/ 940 w 1181"/>
              <a:gd name="T43" fmla="*/ 1020 h 1122"/>
              <a:gd name="T44" fmla="*/ 855 w 1181"/>
              <a:gd name="T45" fmla="*/ 1065 h 1122"/>
              <a:gd name="T46" fmla="*/ 763 w 1181"/>
              <a:gd name="T47" fmla="*/ 1098 h 1122"/>
              <a:gd name="T48" fmla="*/ 664 w 1181"/>
              <a:gd name="T49" fmla="*/ 1117 h 1122"/>
              <a:gd name="T50" fmla="*/ 549 w 1181"/>
              <a:gd name="T51" fmla="*/ 1121 h 1122"/>
              <a:gd name="T52" fmla="*/ 399 w 1181"/>
              <a:gd name="T53" fmla="*/ 1099 h 1122"/>
              <a:gd name="T54" fmla="*/ 267 w 1181"/>
              <a:gd name="T55" fmla="*/ 1048 h 1122"/>
              <a:gd name="T56" fmla="*/ 159 w 1181"/>
              <a:gd name="T57" fmla="*/ 969 h 1122"/>
              <a:gd name="T58" fmla="*/ 344 w 1181"/>
              <a:gd name="T59" fmla="*/ 998 h 1122"/>
              <a:gd name="T60" fmla="*/ 439 w 1181"/>
              <a:gd name="T61" fmla="*/ 1045 h 1122"/>
              <a:gd name="T62" fmla="*/ 542 w 1181"/>
              <a:gd name="T63" fmla="*/ 1068 h 1122"/>
              <a:gd name="T64" fmla="*/ 665 w 1181"/>
              <a:gd name="T65" fmla="*/ 1063 h 1122"/>
              <a:gd name="T66" fmla="*/ 781 w 1181"/>
              <a:gd name="T67" fmla="*/ 1021 h 1122"/>
              <a:gd name="T68" fmla="*/ 874 w 1181"/>
              <a:gd name="T69" fmla="*/ 950 h 1122"/>
              <a:gd name="T70" fmla="*/ 943 w 1181"/>
              <a:gd name="T71" fmla="*/ 855 h 1122"/>
              <a:gd name="T72" fmla="*/ 992 w 1181"/>
              <a:gd name="T73" fmla="*/ 746 h 1122"/>
              <a:gd name="T74" fmla="*/ 1019 w 1181"/>
              <a:gd name="T75" fmla="*/ 633 h 1122"/>
              <a:gd name="T76" fmla="*/ 1025 w 1181"/>
              <a:gd name="T77" fmla="*/ 514 h 1122"/>
              <a:gd name="T78" fmla="*/ 1006 w 1181"/>
              <a:gd name="T79" fmla="*/ 366 h 1122"/>
              <a:gd name="T80" fmla="*/ 945 w 1181"/>
              <a:gd name="T81" fmla="*/ 229 h 1122"/>
              <a:gd name="T82" fmla="*/ 885 w 1181"/>
              <a:gd name="T83" fmla="*/ 160 h 1122"/>
              <a:gd name="T84" fmla="*/ 824 w 1181"/>
              <a:gd name="T85" fmla="*/ 114 h 1122"/>
              <a:gd name="T86" fmla="*/ 753 w 1181"/>
              <a:gd name="T87" fmla="*/ 80 h 1122"/>
              <a:gd name="T88" fmla="*/ 644 w 1181"/>
              <a:gd name="T89" fmla="*/ 55 h 1122"/>
              <a:gd name="T90" fmla="*/ 549 w 1181"/>
              <a:gd name="T91" fmla="*/ 55 h 1122"/>
              <a:gd name="T92" fmla="*/ 434 w 1181"/>
              <a:gd name="T93" fmla="*/ 80 h 1122"/>
              <a:gd name="T94" fmla="*/ 337 w 1181"/>
              <a:gd name="T95" fmla="*/ 136 h 1122"/>
              <a:gd name="T96" fmla="*/ 258 w 1181"/>
              <a:gd name="T97" fmla="*/ 214 h 1122"/>
              <a:gd name="T98" fmla="*/ 201 w 1181"/>
              <a:gd name="T99" fmla="*/ 318 h 1122"/>
              <a:gd name="T100" fmla="*/ 166 w 1181"/>
              <a:gd name="T101" fmla="*/ 442 h 1122"/>
              <a:gd name="T102" fmla="*/ 155 w 1181"/>
              <a:gd name="T103" fmla="*/ 583 h 1122"/>
              <a:gd name="T104" fmla="*/ 166 w 1181"/>
              <a:gd name="T105" fmla="*/ 716 h 1122"/>
              <a:gd name="T106" fmla="*/ 204 w 1181"/>
              <a:gd name="T107" fmla="*/ 831 h 1122"/>
              <a:gd name="T108" fmla="*/ 264 w 1181"/>
              <a:gd name="T109" fmla="*/ 925 h 112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181" h="1122">
                <a:moveTo>
                  <a:pt x="159" y="969"/>
                </a:moveTo>
                <a:lnTo>
                  <a:pt x="140" y="950"/>
                </a:lnTo>
                <a:lnTo>
                  <a:pt x="123" y="931"/>
                </a:lnTo>
                <a:lnTo>
                  <a:pt x="106" y="909"/>
                </a:lnTo>
                <a:lnTo>
                  <a:pt x="91" y="887"/>
                </a:lnTo>
                <a:lnTo>
                  <a:pt x="76" y="865"/>
                </a:lnTo>
                <a:lnTo>
                  <a:pt x="64" y="840"/>
                </a:lnTo>
                <a:lnTo>
                  <a:pt x="52" y="816"/>
                </a:lnTo>
                <a:lnTo>
                  <a:pt x="40" y="790"/>
                </a:lnTo>
                <a:lnTo>
                  <a:pt x="31" y="764"/>
                </a:lnTo>
                <a:lnTo>
                  <a:pt x="23" y="737"/>
                </a:lnTo>
                <a:lnTo>
                  <a:pt x="16" y="710"/>
                </a:lnTo>
                <a:lnTo>
                  <a:pt x="11" y="683"/>
                </a:lnTo>
                <a:lnTo>
                  <a:pt x="5" y="655"/>
                </a:lnTo>
                <a:lnTo>
                  <a:pt x="2" y="626"/>
                </a:lnTo>
                <a:lnTo>
                  <a:pt x="0" y="595"/>
                </a:lnTo>
                <a:lnTo>
                  <a:pt x="0" y="563"/>
                </a:lnTo>
                <a:lnTo>
                  <a:pt x="0" y="533"/>
                </a:lnTo>
                <a:lnTo>
                  <a:pt x="2" y="502"/>
                </a:lnTo>
                <a:lnTo>
                  <a:pt x="5" y="471"/>
                </a:lnTo>
                <a:lnTo>
                  <a:pt x="11" y="442"/>
                </a:lnTo>
                <a:lnTo>
                  <a:pt x="16" y="414"/>
                </a:lnTo>
                <a:lnTo>
                  <a:pt x="24" y="386"/>
                </a:lnTo>
                <a:lnTo>
                  <a:pt x="33" y="359"/>
                </a:lnTo>
                <a:lnTo>
                  <a:pt x="43" y="332"/>
                </a:lnTo>
                <a:lnTo>
                  <a:pt x="55" y="307"/>
                </a:lnTo>
                <a:lnTo>
                  <a:pt x="68" y="281"/>
                </a:lnTo>
                <a:lnTo>
                  <a:pt x="82" y="258"/>
                </a:lnTo>
                <a:lnTo>
                  <a:pt x="97" y="234"/>
                </a:lnTo>
                <a:lnTo>
                  <a:pt x="113" y="213"/>
                </a:lnTo>
                <a:lnTo>
                  <a:pt x="130" y="192"/>
                </a:lnTo>
                <a:lnTo>
                  <a:pt x="149" y="172"/>
                </a:lnTo>
                <a:lnTo>
                  <a:pt x="169" y="152"/>
                </a:lnTo>
                <a:lnTo>
                  <a:pt x="190" y="135"/>
                </a:lnTo>
                <a:lnTo>
                  <a:pt x="210" y="118"/>
                </a:lnTo>
                <a:lnTo>
                  <a:pt x="232" y="103"/>
                </a:lnTo>
                <a:lnTo>
                  <a:pt x="254" y="88"/>
                </a:lnTo>
                <a:lnTo>
                  <a:pt x="279" y="74"/>
                </a:lnTo>
                <a:lnTo>
                  <a:pt x="303" y="62"/>
                </a:lnTo>
                <a:lnTo>
                  <a:pt x="327" y="51"/>
                </a:lnTo>
                <a:lnTo>
                  <a:pt x="354" y="40"/>
                </a:lnTo>
                <a:lnTo>
                  <a:pt x="380" y="31"/>
                </a:lnTo>
                <a:lnTo>
                  <a:pt x="408" y="22"/>
                </a:lnTo>
                <a:lnTo>
                  <a:pt x="435" y="16"/>
                </a:lnTo>
                <a:lnTo>
                  <a:pt x="464" y="9"/>
                </a:lnTo>
                <a:lnTo>
                  <a:pt x="493" y="5"/>
                </a:lnTo>
                <a:lnTo>
                  <a:pt x="522" y="2"/>
                </a:lnTo>
                <a:lnTo>
                  <a:pt x="552" y="1"/>
                </a:lnTo>
                <a:lnTo>
                  <a:pt x="583" y="0"/>
                </a:lnTo>
                <a:lnTo>
                  <a:pt x="611" y="1"/>
                </a:lnTo>
                <a:lnTo>
                  <a:pt x="640" y="2"/>
                </a:lnTo>
                <a:lnTo>
                  <a:pt x="668" y="4"/>
                </a:lnTo>
                <a:lnTo>
                  <a:pt x="696" y="8"/>
                </a:lnTo>
                <a:lnTo>
                  <a:pt x="724" y="13"/>
                </a:lnTo>
                <a:lnTo>
                  <a:pt x="751" y="18"/>
                </a:lnTo>
                <a:lnTo>
                  <a:pt x="779" y="25"/>
                </a:lnTo>
                <a:lnTo>
                  <a:pt x="805" y="33"/>
                </a:lnTo>
                <a:lnTo>
                  <a:pt x="832" y="41"/>
                </a:lnTo>
                <a:lnTo>
                  <a:pt x="857" y="51"/>
                </a:lnTo>
                <a:lnTo>
                  <a:pt x="882" y="61"/>
                </a:lnTo>
                <a:lnTo>
                  <a:pt x="907" y="73"/>
                </a:lnTo>
                <a:lnTo>
                  <a:pt x="931" y="86"/>
                </a:lnTo>
                <a:lnTo>
                  <a:pt x="953" y="100"/>
                </a:lnTo>
                <a:lnTo>
                  <a:pt x="976" y="114"/>
                </a:lnTo>
                <a:lnTo>
                  <a:pt x="998" y="130"/>
                </a:lnTo>
                <a:lnTo>
                  <a:pt x="1018" y="147"/>
                </a:lnTo>
                <a:lnTo>
                  <a:pt x="1037" y="165"/>
                </a:lnTo>
                <a:lnTo>
                  <a:pt x="1055" y="186"/>
                </a:lnTo>
                <a:lnTo>
                  <a:pt x="1072" y="206"/>
                </a:lnTo>
                <a:lnTo>
                  <a:pt x="1089" y="227"/>
                </a:lnTo>
                <a:lnTo>
                  <a:pt x="1104" y="250"/>
                </a:lnTo>
                <a:lnTo>
                  <a:pt x="1118" y="274"/>
                </a:lnTo>
                <a:lnTo>
                  <a:pt x="1131" y="299"/>
                </a:lnTo>
                <a:lnTo>
                  <a:pt x="1143" y="326"/>
                </a:lnTo>
                <a:lnTo>
                  <a:pt x="1153" y="353"/>
                </a:lnTo>
                <a:lnTo>
                  <a:pt x="1161" y="381"/>
                </a:lnTo>
                <a:lnTo>
                  <a:pt x="1168" y="411"/>
                </a:lnTo>
                <a:lnTo>
                  <a:pt x="1174" y="441"/>
                </a:lnTo>
                <a:lnTo>
                  <a:pt x="1178" y="473"/>
                </a:lnTo>
                <a:lnTo>
                  <a:pt x="1180" y="506"/>
                </a:lnTo>
                <a:lnTo>
                  <a:pt x="1181" y="540"/>
                </a:lnTo>
                <a:lnTo>
                  <a:pt x="1181" y="561"/>
                </a:lnTo>
                <a:lnTo>
                  <a:pt x="1180" y="581"/>
                </a:lnTo>
                <a:lnTo>
                  <a:pt x="1178" y="603"/>
                </a:lnTo>
                <a:lnTo>
                  <a:pt x="1176" y="623"/>
                </a:lnTo>
                <a:lnTo>
                  <a:pt x="1174" y="643"/>
                </a:lnTo>
                <a:lnTo>
                  <a:pt x="1170" y="662"/>
                </a:lnTo>
                <a:lnTo>
                  <a:pt x="1166" y="682"/>
                </a:lnTo>
                <a:lnTo>
                  <a:pt x="1161" y="701"/>
                </a:lnTo>
                <a:lnTo>
                  <a:pt x="1156" y="719"/>
                </a:lnTo>
                <a:lnTo>
                  <a:pt x="1150" y="739"/>
                </a:lnTo>
                <a:lnTo>
                  <a:pt x="1144" y="757"/>
                </a:lnTo>
                <a:lnTo>
                  <a:pt x="1137" y="775"/>
                </a:lnTo>
                <a:lnTo>
                  <a:pt x="1129" y="793"/>
                </a:lnTo>
                <a:lnTo>
                  <a:pt x="1122" y="810"/>
                </a:lnTo>
                <a:lnTo>
                  <a:pt x="1112" y="827"/>
                </a:lnTo>
                <a:lnTo>
                  <a:pt x="1104" y="844"/>
                </a:lnTo>
                <a:lnTo>
                  <a:pt x="1094" y="860"/>
                </a:lnTo>
                <a:lnTo>
                  <a:pt x="1084" y="875"/>
                </a:lnTo>
                <a:lnTo>
                  <a:pt x="1073" y="891"/>
                </a:lnTo>
                <a:lnTo>
                  <a:pt x="1063" y="906"/>
                </a:lnTo>
                <a:lnTo>
                  <a:pt x="1051" y="921"/>
                </a:lnTo>
                <a:lnTo>
                  <a:pt x="1038" y="935"/>
                </a:lnTo>
                <a:lnTo>
                  <a:pt x="1025" y="948"/>
                </a:lnTo>
                <a:lnTo>
                  <a:pt x="1013" y="961"/>
                </a:lnTo>
                <a:lnTo>
                  <a:pt x="999" y="974"/>
                </a:lnTo>
                <a:lnTo>
                  <a:pt x="985" y="986"/>
                </a:lnTo>
                <a:lnTo>
                  <a:pt x="970" y="998"/>
                </a:lnTo>
                <a:lnTo>
                  <a:pt x="956" y="1009"/>
                </a:lnTo>
                <a:lnTo>
                  <a:pt x="940" y="1020"/>
                </a:lnTo>
                <a:lnTo>
                  <a:pt x="924" y="1029"/>
                </a:lnTo>
                <a:lnTo>
                  <a:pt x="907" y="1040"/>
                </a:lnTo>
                <a:lnTo>
                  <a:pt x="890" y="1048"/>
                </a:lnTo>
                <a:lnTo>
                  <a:pt x="873" y="1058"/>
                </a:lnTo>
                <a:lnTo>
                  <a:pt x="855" y="1065"/>
                </a:lnTo>
                <a:lnTo>
                  <a:pt x="837" y="1074"/>
                </a:lnTo>
                <a:lnTo>
                  <a:pt x="819" y="1080"/>
                </a:lnTo>
                <a:lnTo>
                  <a:pt x="801" y="1088"/>
                </a:lnTo>
                <a:lnTo>
                  <a:pt x="782" y="1093"/>
                </a:lnTo>
                <a:lnTo>
                  <a:pt x="763" y="1098"/>
                </a:lnTo>
                <a:lnTo>
                  <a:pt x="744" y="1104"/>
                </a:lnTo>
                <a:lnTo>
                  <a:pt x="725" y="1108"/>
                </a:lnTo>
                <a:lnTo>
                  <a:pt x="704" y="1111"/>
                </a:lnTo>
                <a:lnTo>
                  <a:pt x="684" y="1114"/>
                </a:lnTo>
                <a:lnTo>
                  <a:pt x="664" y="1117"/>
                </a:lnTo>
                <a:lnTo>
                  <a:pt x="644" y="1120"/>
                </a:lnTo>
                <a:lnTo>
                  <a:pt x="623" y="1121"/>
                </a:lnTo>
                <a:lnTo>
                  <a:pt x="602" y="1122"/>
                </a:lnTo>
                <a:lnTo>
                  <a:pt x="581" y="1122"/>
                </a:lnTo>
                <a:lnTo>
                  <a:pt x="549" y="1121"/>
                </a:lnTo>
                <a:lnTo>
                  <a:pt x="517" y="1120"/>
                </a:lnTo>
                <a:lnTo>
                  <a:pt x="486" y="1116"/>
                </a:lnTo>
                <a:lnTo>
                  <a:pt x="457" y="1112"/>
                </a:lnTo>
                <a:lnTo>
                  <a:pt x="428" y="1107"/>
                </a:lnTo>
                <a:lnTo>
                  <a:pt x="399" y="1099"/>
                </a:lnTo>
                <a:lnTo>
                  <a:pt x="371" y="1092"/>
                </a:lnTo>
                <a:lnTo>
                  <a:pt x="344" y="1084"/>
                </a:lnTo>
                <a:lnTo>
                  <a:pt x="317" y="1073"/>
                </a:lnTo>
                <a:lnTo>
                  <a:pt x="291" y="1061"/>
                </a:lnTo>
                <a:lnTo>
                  <a:pt x="267" y="1048"/>
                </a:lnTo>
                <a:lnTo>
                  <a:pt x="244" y="1035"/>
                </a:lnTo>
                <a:lnTo>
                  <a:pt x="221" y="1020"/>
                </a:lnTo>
                <a:lnTo>
                  <a:pt x="199" y="1004"/>
                </a:lnTo>
                <a:lnTo>
                  <a:pt x="178" y="987"/>
                </a:lnTo>
                <a:lnTo>
                  <a:pt x="159" y="969"/>
                </a:lnTo>
                <a:close/>
                <a:moveTo>
                  <a:pt x="279" y="942"/>
                </a:moveTo>
                <a:lnTo>
                  <a:pt x="294" y="957"/>
                </a:lnTo>
                <a:lnTo>
                  <a:pt x="310" y="972"/>
                </a:lnTo>
                <a:lnTo>
                  <a:pt x="327" y="985"/>
                </a:lnTo>
                <a:lnTo>
                  <a:pt x="344" y="998"/>
                </a:lnTo>
                <a:lnTo>
                  <a:pt x="362" y="1009"/>
                </a:lnTo>
                <a:lnTo>
                  <a:pt x="380" y="1020"/>
                </a:lnTo>
                <a:lnTo>
                  <a:pt x="398" y="1029"/>
                </a:lnTo>
                <a:lnTo>
                  <a:pt x="418" y="1038"/>
                </a:lnTo>
                <a:lnTo>
                  <a:pt x="439" y="1045"/>
                </a:lnTo>
                <a:lnTo>
                  <a:pt x="459" y="1052"/>
                </a:lnTo>
                <a:lnTo>
                  <a:pt x="479" y="1057"/>
                </a:lnTo>
                <a:lnTo>
                  <a:pt x="500" y="1061"/>
                </a:lnTo>
                <a:lnTo>
                  <a:pt x="521" y="1065"/>
                </a:lnTo>
                <a:lnTo>
                  <a:pt x="542" y="1068"/>
                </a:lnTo>
                <a:lnTo>
                  <a:pt x="564" y="1069"/>
                </a:lnTo>
                <a:lnTo>
                  <a:pt x="586" y="1070"/>
                </a:lnTo>
                <a:lnTo>
                  <a:pt x="613" y="1069"/>
                </a:lnTo>
                <a:lnTo>
                  <a:pt x="640" y="1067"/>
                </a:lnTo>
                <a:lnTo>
                  <a:pt x="665" y="1063"/>
                </a:lnTo>
                <a:lnTo>
                  <a:pt x="690" y="1058"/>
                </a:lnTo>
                <a:lnTo>
                  <a:pt x="714" y="1051"/>
                </a:lnTo>
                <a:lnTo>
                  <a:pt x="737" y="1042"/>
                </a:lnTo>
                <a:lnTo>
                  <a:pt x="760" y="1033"/>
                </a:lnTo>
                <a:lnTo>
                  <a:pt x="781" y="1021"/>
                </a:lnTo>
                <a:lnTo>
                  <a:pt x="801" y="1009"/>
                </a:lnTo>
                <a:lnTo>
                  <a:pt x="821" y="995"/>
                </a:lnTo>
                <a:lnTo>
                  <a:pt x="839" y="981"/>
                </a:lnTo>
                <a:lnTo>
                  <a:pt x="857" y="966"/>
                </a:lnTo>
                <a:lnTo>
                  <a:pt x="874" y="950"/>
                </a:lnTo>
                <a:lnTo>
                  <a:pt x="890" y="933"/>
                </a:lnTo>
                <a:lnTo>
                  <a:pt x="904" y="915"/>
                </a:lnTo>
                <a:lnTo>
                  <a:pt x="917" y="896"/>
                </a:lnTo>
                <a:lnTo>
                  <a:pt x="931" y="875"/>
                </a:lnTo>
                <a:lnTo>
                  <a:pt x="943" y="855"/>
                </a:lnTo>
                <a:lnTo>
                  <a:pt x="954" y="834"/>
                </a:lnTo>
                <a:lnTo>
                  <a:pt x="965" y="813"/>
                </a:lnTo>
                <a:lnTo>
                  <a:pt x="975" y="792"/>
                </a:lnTo>
                <a:lnTo>
                  <a:pt x="984" y="769"/>
                </a:lnTo>
                <a:lnTo>
                  <a:pt x="992" y="746"/>
                </a:lnTo>
                <a:lnTo>
                  <a:pt x="999" y="723"/>
                </a:lnTo>
                <a:lnTo>
                  <a:pt x="1005" y="700"/>
                </a:lnTo>
                <a:lnTo>
                  <a:pt x="1011" y="678"/>
                </a:lnTo>
                <a:lnTo>
                  <a:pt x="1016" y="656"/>
                </a:lnTo>
                <a:lnTo>
                  <a:pt x="1019" y="633"/>
                </a:lnTo>
                <a:lnTo>
                  <a:pt x="1022" y="612"/>
                </a:lnTo>
                <a:lnTo>
                  <a:pt x="1024" y="592"/>
                </a:lnTo>
                <a:lnTo>
                  <a:pt x="1025" y="572"/>
                </a:lnTo>
                <a:lnTo>
                  <a:pt x="1025" y="552"/>
                </a:lnTo>
                <a:lnTo>
                  <a:pt x="1025" y="514"/>
                </a:lnTo>
                <a:lnTo>
                  <a:pt x="1024" y="480"/>
                </a:lnTo>
                <a:lnTo>
                  <a:pt x="1021" y="449"/>
                </a:lnTo>
                <a:lnTo>
                  <a:pt x="1018" y="420"/>
                </a:lnTo>
                <a:lnTo>
                  <a:pt x="1013" y="393"/>
                </a:lnTo>
                <a:lnTo>
                  <a:pt x="1006" y="366"/>
                </a:lnTo>
                <a:lnTo>
                  <a:pt x="998" y="337"/>
                </a:lnTo>
                <a:lnTo>
                  <a:pt x="988" y="310"/>
                </a:lnTo>
                <a:lnTo>
                  <a:pt x="976" y="282"/>
                </a:lnTo>
                <a:lnTo>
                  <a:pt x="961" y="256"/>
                </a:lnTo>
                <a:lnTo>
                  <a:pt x="945" y="229"/>
                </a:lnTo>
                <a:lnTo>
                  <a:pt x="926" y="204"/>
                </a:lnTo>
                <a:lnTo>
                  <a:pt x="916" y="192"/>
                </a:lnTo>
                <a:lnTo>
                  <a:pt x="907" y="181"/>
                </a:lnTo>
                <a:lnTo>
                  <a:pt x="895" y="170"/>
                </a:lnTo>
                <a:lnTo>
                  <a:pt x="885" y="160"/>
                </a:lnTo>
                <a:lnTo>
                  <a:pt x="873" y="149"/>
                </a:lnTo>
                <a:lnTo>
                  <a:pt x="861" y="140"/>
                </a:lnTo>
                <a:lnTo>
                  <a:pt x="850" y="131"/>
                </a:lnTo>
                <a:lnTo>
                  <a:pt x="837" y="123"/>
                </a:lnTo>
                <a:lnTo>
                  <a:pt x="824" y="114"/>
                </a:lnTo>
                <a:lnTo>
                  <a:pt x="810" y="106"/>
                </a:lnTo>
                <a:lnTo>
                  <a:pt x="797" y="100"/>
                </a:lnTo>
                <a:lnTo>
                  <a:pt x="783" y="92"/>
                </a:lnTo>
                <a:lnTo>
                  <a:pt x="768" y="86"/>
                </a:lnTo>
                <a:lnTo>
                  <a:pt x="753" y="80"/>
                </a:lnTo>
                <a:lnTo>
                  <a:pt x="738" y="75"/>
                </a:lnTo>
                <a:lnTo>
                  <a:pt x="722" y="70"/>
                </a:lnTo>
                <a:lnTo>
                  <a:pt x="691" y="62"/>
                </a:lnTo>
                <a:lnTo>
                  <a:pt x="660" y="57"/>
                </a:lnTo>
                <a:lnTo>
                  <a:pt x="644" y="55"/>
                </a:lnTo>
                <a:lnTo>
                  <a:pt x="629" y="53"/>
                </a:lnTo>
                <a:lnTo>
                  <a:pt x="613" y="53"/>
                </a:lnTo>
                <a:lnTo>
                  <a:pt x="599" y="52"/>
                </a:lnTo>
                <a:lnTo>
                  <a:pt x="573" y="53"/>
                </a:lnTo>
                <a:lnTo>
                  <a:pt x="549" y="55"/>
                </a:lnTo>
                <a:lnTo>
                  <a:pt x="524" y="57"/>
                </a:lnTo>
                <a:lnTo>
                  <a:pt x="501" y="61"/>
                </a:lnTo>
                <a:lnTo>
                  <a:pt x="478" y="67"/>
                </a:lnTo>
                <a:lnTo>
                  <a:pt x="456" y="73"/>
                </a:lnTo>
                <a:lnTo>
                  <a:pt x="434" y="80"/>
                </a:lnTo>
                <a:lnTo>
                  <a:pt x="413" y="90"/>
                </a:lnTo>
                <a:lnTo>
                  <a:pt x="393" y="100"/>
                </a:lnTo>
                <a:lnTo>
                  <a:pt x="373" y="111"/>
                </a:lnTo>
                <a:lnTo>
                  <a:pt x="355" y="123"/>
                </a:lnTo>
                <a:lnTo>
                  <a:pt x="337" y="136"/>
                </a:lnTo>
                <a:lnTo>
                  <a:pt x="319" y="149"/>
                </a:lnTo>
                <a:lnTo>
                  <a:pt x="303" y="164"/>
                </a:lnTo>
                <a:lnTo>
                  <a:pt x="287" y="180"/>
                </a:lnTo>
                <a:lnTo>
                  <a:pt x="272" y="197"/>
                </a:lnTo>
                <a:lnTo>
                  <a:pt x="258" y="214"/>
                </a:lnTo>
                <a:lnTo>
                  <a:pt x="245" y="233"/>
                </a:lnTo>
                <a:lnTo>
                  <a:pt x="233" y="253"/>
                </a:lnTo>
                <a:lnTo>
                  <a:pt x="221" y="274"/>
                </a:lnTo>
                <a:lnTo>
                  <a:pt x="211" y="296"/>
                </a:lnTo>
                <a:lnTo>
                  <a:pt x="201" y="318"/>
                </a:lnTo>
                <a:lnTo>
                  <a:pt x="192" y="342"/>
                </a:lnTo>
                <a:lnTo>
                  <a:pt x="184" y="366"/>
                </a:lnTo>
                <a:lnTo>
                  <a:pt x="177" y="390"/>
                </a:lnTo>
                <a:lnTo>
                  <a:pt x="172" y="416"/>
                </a:lnTo>
                <a:lnTo>
                  <a:pt x="166" y="442"/>
                </a:lnTo>
                <a:lnTo>
                  <a:pt x="162" y="469"/>
                </a:lnTo>
                <a:lnTo>
                  <a:pt x="159" y="497"/>
                </a:lnTo>
                <a:lnTo>
                  <a:pt x="157" y="525"/>
                </a:lnTo>
                <a:lnTo>
                  <a:pt x="155" y="553"/>
                </a:lnTo>
                <a:lnTo>
                  <a:pt x="155" y="583"/>
                </a:lnTo>
                <a:lnTo>
                  <a:pt x="155" y="610"/>
                </a:lnTo>
                <a:lnTo>
                  <a:pt x="157" y="638"/>
                </a:lnTo>
                <a:lnTo>
                  <a:pt x="159" y="664"/>
                </a:lnTo>
                <a:lnTo>
                  <a:pt x="162" y="691"/>
                </a:lnTo>
                <a:lnTo>
                  <a:pt x="166" y="716"/>
                </a:lnTo>
                <a:lnTo>
                  <a:pt x="172" y="741"/>
                </a:lnTo>
                <a:lnTo>
                  <a:pt x="179" y="764"/>
                </a:lnTo>
                <a:lnTo>
                  <a:pt x="186" y="787"/>
                </a:lnTo>
                <a:lnTo>
                  <a:pt x="195" y="810"/>
                </a:lnTo>
                <a:lnTo>
                  <a:pt x="204" y="831"/>
                </a:lnTo>
                <a:lnTo>
                  <a:pt x="214" y="851"/>
                </a:lnTo>
                <a:lnTo>
                  <a:pt x="226" y="871"/>
                </a:lnTo>
                <a:lnTo>
                  <a:pt x="237" y="890"/>
                </a:lnTo>
                <a:lnTo>
                  <a:pt x="250" y="908"/>
                </a:lnTo>
                <a:lnTo>
                  <a:pt x="264" y="925"/>
                </a:lnTo>
                <a:lnTo>
                  <a:pt x="279" y="9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8" name="Freeform 47"/>
          <p:cNvSpPr>
            <a:spLocks/>
          </p:cNvSpPr>
          <p:nvPr/>
        </p:nvSpPr>
        <p:spPr bwMode="auto">
          <a:xfrm>
            <a:off x="1087045" y="566740"/>
            <a:ext cx="82884" cy="96837"/>
          </a:xfrm>
          <a:custGeom>
            <a:avLst/>
            <a:gdLst>
              <a:gd name="T0" fmla="*/ 68 w 940"/>
              <a:gd name="T1" fmla="*/ 1075 h 1081"/>
              <a:gd name="T2" fmla="*/ 37 w 940"/>
              <a:gd name="T3" fmla="*/ 1078 h 1081"/>
              <a:gd name="T4" fmla="*/ 0 w 940"/>
              <a:gd name="T5" fmla="*/ 1081 h 1081"/>
              <a:gd name="T6" fmla="*/ 0 w 940"/>
              <a:gd name="T7" fmla="*/ 0 h 1081"/>
              <a:gd name="T8" fmla="*/ 940 w 940"/>
              <a:gd name="T9" fmla="*/ 0 h 1081"/>
              <a:gd name="T10" fmla="*/ 940 w 940"/>
              <a:gd name="T11" fmla="*/ 1081 h 1081"/>
              <a:gd name="T12" fmla="*/ 913 w 940"/>
              <a:gd name="T13" fmla="*/ 1079 h 1081"/>
              <a:gd name="T14" fmla="*/ 901 w 940"/>
              <a:gd name="T15" fmla="*/ 1079 h 1081"/>
              <a:gd name="T16" fmla="*/ 894 w 940"/>
              <a:gd name="T17" fmla="*/ 1078 h 1081"/>
              <a:gd name="T18" fmla="*/ 871 w 940"/>
              <a:gd name="T19" fmla="*/ 1075 h 1081"/>
              <a:gd name="T20" fmla="*/ 847 w 940"/>
              <a:gd name="T21" fmla="*/ 1078 h 1081"/>
              <a:gd name="T22" fmla="*/ 828 w 940"/>
              <a:gd name="T23" fmla="*/ 1079 h 1081"/>
              <a:gd name="T24" fmla="*/ 803 w 940"/>
              <a:gd name="T25" fmla="*/ 1081 h 1081"/>
              <a:gd name="T26" fmla="*/ 803 w 940"/>
              <a:gd name="T27" fmla="*/ 80 h 1081"/>
              <a:gd name="T28" fmla="*/ 787 w 940"/>
              <a:gd name="T29" fmla="*/ 80 h 1081"/>
              <a:gd name="T30" fmla="*/ 771 w 940"/>
              <a:gd name="T31" fmla="*/ 80 h 1081"/>
              <a:gd name="T32" fmla="*/ 752 w 940"/>
              <a:gd name="T33" fmla="*/ 80 h 1081"/>
              <a:gd name="T34" fmla="*/ 732 w 940"/>
              <a:gd name="T35" fmla="*/ 80 h 1081"/>
              <a:gd name="T36" fmla="*/ 710 w 940"/>
              <a:gd name="T37" fmla="*/ 79 h 1081"/>
              <a:gd name="T38" fmla="*/ 687 w 940"/>
              <a:gd name="T39" fmla="*/ 79 h 1081"/>
              <a:gd name="T40" fmla="*/ 662 w 940"/>
              <a:gd name="T41" fmla="*/ 79 h 1081"/>
              <a:gd name="T42" fmla="*/ 635 w 940"/>
              <a:gd name="T43" fmla="*/ 78 h 1081"/>
              <a:gd name="T44" fmla="*/ 609 w 940"/>
              <a:gd name="T45" fmla="*/ 78 h 1081"/>
              <a:gd name="T46" fmla="*/ 583 w 940"/>
              <a:gd name="T47" fmla="*/ 77 h 1081"/>
              <a:gd name="T48" fmla="*/ 560 w 940"/>
              <a:gd name="T49" fmla="*/ 77 h 1081"/>
              <a:gd name="T50" fmla="*/ 539 w 940"/>
              <a:gd name="T51" fmla="*/ 76 h 1081"/>
              <a:gd name="T52" fmla="*/ 520 w 940"/>
              <a:gd name="T53" fmla="*/ 76 h 1081"/>
              <a:gd name="T54" fmla="*/ 502 w 940"/>
              <a:gd name="T55" fmla="*/ 76 h 1081"/>
              <a:gd name="T56" fmla="*/ 486 w 940"/>
              <a:gd name="T57" fmla="*/ 76 h 1081"/>
              <a:gd name="T58" fmla="*/ 471 w 940"/>
              <a:gd name="T59" fmla="*/ 76 h 1081"/>
              <a:gd name="T60" fmla="*/ 457 w 940"/>
              <a:gd name="T61" fmla="*/ 76 h 1081"/>
              <a:gd name="T62" fmla="*/ 441 w 940"/>
              <a:gd name="T63" fmla="*/ 76 h 1081"/>
              <a:gd name="T64" fmla="*/ 423 w 940"/>
              <a:gd name="T65" fmla="*/ 76 h 1081"/>
              <a:gd name="T66" fmla="*/ 403 w 940"/>
              <a:gd name="T67" fmla="*/ 76 h 1081"/>
              <a:gd name="T68" fmla="*/ 382 w 940"/>
              <a:gd name="T69" fmla="*/ 77 h 1081"/>
              <a:gd name="T70" fmla="*/ 358 w 940"/>
              <a:gd name="T71" fmla="*/ 77 h 1081"/>
              <a:gd name="T72" fmla="*/ 333 w 940"/>
              <a:gd name="T73" fmla="*/ 78 h 1081"/>
              <a:gd name="T74" fmla="*/ 306 w 940"/>
              <a:gd name="T75" fmla="*/ 78 h 1081"/>
              <a:gd name="T76" fmla="*/ 279 w 940"/>
              <a:gd name="T77" fmla="*/ 79 h 1081"/>
              <a:gd name="T78" fmla="*/ 255 w 940"/>
              <a:gd name="T79" fmla="*/ 79 h 1081"/>
              <a:gd name="T80" fmla="*/ 232 w 940"/>
              <a:gd name="T81" fmla="*/ 79 h 1081"/>
              <a:gd name="T82" fmla="*/ 209 w 940"/>
              <a:gd name="T83" fmla="*/ 80 h 1081"/>
              <a:gd name="T84" fmla="*/ 189 w 940"/>
              <a:gd name="T85" fmla="*/ 80 h 1081"/>
              <a:gd name="T86" fmla="*/ 170 w 940"/>
              <a:gd name="T87" fmla="*/ 80 h 1081"/>
              <a:gd name="T88" fmla="*/ 153 w 940"/>
              <a:gd name="T89" fmla="*/ 80 h 1081"/>
              <a:gd name="T90" fmla="*/ 138 w 940"/>
              <a:gd name="T91" fmla="*/ 80 h 1081"/>
              <a:gd name="T92" fmla="*/ 138 w 940"/>
              <a:gd name="T93" fmla="*/ 1081 h 1081"/>
              <a:gd name="T94" fmla="*/ 110 w 940"/>
              <a:gd name="T95" fmla="*/ 1079 h 1081"/>
              <a:gd name="T96" fmla="*/ 98 w 940"/>
              <a:gd name="T97" fmla="*/ 1079 h 1081"/>
              <a:gd name="T98" fmla="*/ 91 w 940"/>
              <a:gd name="T99" fmla="*/ 1078 h 1081"/>
              <a:gd name="T100" fmla="*/ 68 w 940"/>
              <a:gd name="T101" fmla="*/ 1075 h 10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940" h="1081">
                <a:moveTo>
                  <a:pt x="68" y="1075"/>
                </a:moveTo>
                <a:lnTo>
                  <a:pt x="37" y="1078"/>
                </a:lnTo>
                <a:lnTo>
                  <a:pt x="0" y="1081"/>
                </a:lnTo>
                <a:lnTo>
                  <a:pt x="0" y="0"/>
                </a:lnTo>
                <a:lnTo>
                  <a:pt x="940" y="0"/>
                </a:lnTo>
                <a:lnTo>
                  <a:pt x="940" y="1081"/>
                </a:lnTo>
                <a:lnTo>
                  <a:pt x="913" y="1079"/>
                </a:lnTo>
                <a:lnTo>
                  <a:pt x="901" y="1079"/>
                </a:lnTo>
                <a:lnTo>
                  <a:pt x="894" y="1078"/>
                </a:lnTo>
                <a:lnTo>
                  <a:pt x="871" y="1075"/>
                </a:lnTo>
                <a:lnTo>
                  <a:pt x="847" y="1078"/>
                </a:lnTo>
                <a:lnTo>
                  <a:pt x="828" y="1079"/>
                </a:lnTo>
                <a:lnTo>
                  <a:pt x="803" y="1081"/>
                </a:lnTo>
                <a:lnTo>
                  <a:pt x="803" y="80"/>
                </a:lnTo>
                <a:lnTo>
                  <a:pt x="787" y="80"/>
                </a:lnTo>
                <a:lnTo>
                  <a:pt x="771" y="80"/>
                </a:lnTo>
                <a:lnTo>
                  <a:pt x="752" y="80"/>
                </a:lnTo>
                <a:lnTo>
                  <a:pt x="732" y="80"/>
                </a:lnTo>
                <a:lnTo>
                  <a:pt x="710" y="79"/>
                </a:lnTo>
                <a:lnTo>
                  <a:pt x="687" y="79"/>
                </a:lnTo>
                <a:lnTo>
                  <a:pt x="662" y="79"/>
                </a:lnTo>
                <a:lnTo>
                  <a:pt x="635" y="78"/>
                </a:lnTo>
                <a:lnTo>
                  <a:pt x="609" y="78"/>
                </a:lnTo>
                <a:lnTo>
                  <a:pt x="583" y="77"/>
                </a:lnTo>
                <a:lnTo>
                  <a:pt x="560" y="77"/>
                </a:lnTo>
                <a:lnTo>
                  <a:pt x="539" y="76"/>
                </a:lnTo>
                <a:lnTo>
                  <a:pt x="520" y="76"/>
                </a:lnTo>
                <a:lnTo>
                  <a:pt x="502" y="76"/>
                </a:lnTo>
                <a:lnTo>
                  <a:pt x="486" y="76"/>
                </a:lnTo>
                <a:lnTo>
                  <a:pt x="471" y="76"/>
                </a:lnTo>
                <a:lnTo>
                  <a:pt x="457" y="76"/>
                </a:lnTo>
                <a:lnTo>
                  <a:pt x="441" y="76"/>
                </a:lnTo>
                <a:lnTo>
                  <a:pt x="423" y="76"/>
                </a:lnTo>
                <a:lnTo>
                  <a:pt x="403" y="76"/>
                </a:lnTo>
                <a:lnTo>
                  <a:pt x="382" y="77"/>
                </a:lnTo>
                <a:lnTo>
                  <a:pt x="358" y="77"/>
                </a:lnTo>
                <a:lnTo>
                  <a:pt x="333" y="78"/>
                </a:lnTo>
                <a:lnTo>
                  <a:pt x="306" y="78"/>
                </a:lnTo>
                <a:lnTo>
                  <a:pt x="279" y="79"/>
                </a:lnTo>
                <a:lnTo>
                  <a:pt x="255" y="79"/>
                </a:lnTo>
                <a:lnTo>
                  <a:pt x="232" y="79"/>
                </a:lnTo>
                <a:lnTo>
                  <a:pt x="209" y="80"/>
                </a:lnTo>
                <a:lnTo>
                  <a:pt x="189" y="80"/>
                </a:lnTo>
                <a:lnTo>
                  <a:pt x="170" y="80"/>
                </a:lnTo>
                <a:lnTo>
                  <a:pt x="153" y="80"/>
                </a:lnTo>
                <a:lnTo>
                  <a:pt x="138" y="80"/>
                </a:lnTo>
                <a:lnTo>
                  <a:pt x="138" y="1081"/>
                </a:lnTo>
                <a:lnTo>
                  <a:pt x="110" y="1079"/>
                </a:lnTo>
                <a:lnTo>
                  <a:pt x="98" y="1079"/>
                </a:lnTo>
                <a:lnTo>
                  <a:pt x="91" y="1078"/>
                </a:lnTo>
                <a:lnTo>
                  <a:pt x="68" y="10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39" name="Freeform 48"/>
          <p:cNvSpPr>
            <a:spLocks/>
          </p:cNvSpPr>
          <p:nvPr/>
        </p:nvSpPr>
        <p:spPr bwMode="auto">
          <a:xfrm>
            <a:off x="183300" y="114302"/>
            <a:ext cx="648720" cy="354013"/>
          </a:xfrm>
          <a:custGeom>
            <a:avLst/>
            <a:gdLst>
              <a:gd name="T0" fmla="*/ 3548 w 7283"/>
              <a:gd name="T1" fmla="*/ 3310 h 4012"/>
              <a:gd name="T2" fmla="*/ 5362 w 7283"/>
              <a:gd name="T3" fmla="*/ 2567 h 4012"/>
              <a:gd name="T4" fmla="*/ 7273 w 7283"/>
              <a:gd name="T5" fmla="*/ 1825 h 4012"/>
              <a:gd name="T6" fmla="*/ 7275 w 7283"/>
              <a:gd name="T7" fmla="*/ 1651 h 4012"/>
              <a:gd name="T8" fmla="*/ 7276 w 7283"/>
              <a:gd name="T9" fmla="*/ 1487 h 4012"/>
              <a:gd name="T10" fmla="*/ 7277 w 7283"/>
              <a:gd name="T11" fmla="*/ 1329 h 4012"/>
              <a:gd name="T12" fmla="*/ 7278 w 7283"/>
              <a:gd name="T13" fmla="*/ 1174 h 4012"/>
              <a:gd name="T14" fmla="*/ 7279 w 7283"/>
              <a:gd name="T15" fmla="*/ 1016 h 4012"/>
              <a:gd name="T16" fmla="*/ 7280 w 7283"/>
              <a:gd name="T17" fmla="*/ 853 h 4012"/>
              <a:gd name="T18" fmla="*/ 7282 w 7283"/>
              <a:gd name="T19" fmla="*/ 680 h 4012"/>
              <a:gd name="T20" fmla="*/ 7283 w 7283"/>
              <a:gd name="T21" fmla="*/ 495 h 4012"/>
              <a:gd name="T22" fmla="*/ 7281 w 7283"/>
              <a:gd name="T23" fmla="*/ 205 h 4012"/>
              <a:gd name="T24" fmla="*/ 7273 w 7283"/>
              <a:gd name="T25" fmla="*/ 176 h 4012"/>
              <a:gd name="T26" fmla="*/ 7264 w 7283"/>
              <a:gd name="T27" fmla="*/ 150 h 4012"/>
              <a:gd name="T28" fmla="*/ 7251 w 7283"/>
              <a:gd name="T29" fmla="*/ 127 h 4012"/>
              <a:gd name="T30" fmla="*/ 7236 w 7283"/>
              <a:gd name="T31" fmla="*/ 106 h 4012"/>
              <a:gd name="T32" fmla="*/ 7219 w 7283"/>
              <a:gd name="T33" fmla="*/ 88 h 4012"/>
              <a:gd name="T34" fmla="*/ 7200 w 7283"/>
              <a:gd name="T35" fmla="*/ 72 h 4012"/>
              <a:gd name="T36" fmla="*/ 7179 w 7283"/>
              <a:gd name="T37" fmla="*/ 58 h 4012"/>
              <a:gd name="T38" fmla="*/ 7143 w 7283"/>
              <a:gd name="T39" fmla="*/ 40 h 4012"/>
              <a:gd name="T40" fmla="*/ 7090 w 7283"/>
              <a:gd name="T41" fmla="*/ 23 h 4012"/>
              <a:gd name="T42" fmla="*/ 7033 w 7283"/>
              <a:gd name="T43" fmla="*/ 12 h 4012"/>
              <a:gd name="T44" fmla="*/ 6972 w 7283"/>
              <a:gd name="T45" fmla="*/ 3 h 4012"/>
              <a:gd name="T46" fmla="*/ 6474 w 7283"/>
              <a:gd name="T47" fmla="*/ 0 h 4012"/>
              <a:gd name="T48" fmla="*/ 6234 w 7283"/>
              <a:gd name="T49" fmla="*/ 2 h 4012"/>
              <a:gd name="T50" fmla="*/ 5948 w 7283"/>
              <a:gd name="T51" fmla="*/ 3 h 4012"/>
              <a:gd name="T52" fmla="*/ 5622 w 7283"/>
              <a:gd name="T53" fmla="*/ 4 h 4012"/>
              <a:gd name="T54" fmla="*/ 5264 w 7283"/>
              <a:gd name="T55" fmla="*/ 5 h 4012"/>
              <a:gd name="T56" fmla="*/ 4880 w 7283"/>
              <a:gd name="T57" fmla="*/ 5 h 4012"/>
              <a:gd name="T58" fmla="*/ 4478 w 7283"/>
              <a:gd name="T59" fmla="*/ 6 h 4012"/>
              <a:gd name="T60" fmla="*/ 4063 w 7283"/>
              <a:gd name="T61" fmla="*/ 6 h 4012"/>
              <a:gd name="T62" fmla="*/ 3643 w 7283"/>
              <a:gd name="T63" fmla="*/ 6 h 4012"/>
              <a:gd name="T64" fmla="*/ 3430 w 7283"/>
              <a:gd name="T65" fmla="*/ 6 h 4012"/>
              <a:gd name="T66" fmla="*/ 3012 w 7283"/>
              <a:gd name="T67" fmla="*/ 6 h 4012"/>
              <a:gd name="T68" fmla="*/ 2602 w 7283"/>
              <a:gd name="T69" fmla="*/ 6 h 4012"/>
              <a:gd name="T70" fmla="*/ 2208 w 7283"/>
              <a:gd name="T71" fmla="*/ 5 h 4012"/>
              <a:gd name="T72" fmla="*/ 1836 w 7283"/>
              <a:gd name="T73" fmla="*/ 4 h 4012"/>
              <a:gd name="T74" fmla="*/ 1493 w 7283"/>
              <a:gd name="T75" fmla="*/ 3 h 4012"/>
              <a:gd name="T76" fmla="*/ 1186 w 7283"/>
              <a:gd name="T77" fmla="*/ 2 h 4012"/>
              <a:gd name="T78" fmla="*/ 923 w 7283"/>
              <a:gd name="T79" fmla="*/ 1 h 4012"/>
              <a:gd name="T80" fmla="*/ 343 w 7283"/>
              <a:gd name="T81" fmla="*/ 0 h 4012"/>
              <a:gd name="T82" fmla="*/ 281 w 7283"/>
              <a:gd name="T83" fmla="*/ 6 h 4012"/>
              <a:gd name="T84" fmla="*/ 220 w 7283"/>
              <a:gd name="T85" fmla="*/ 17 h 4012"/>
              <a:gd name="T86" fmla="*/ 165 w 7283"/>
              <a:gd name="T87" fmla="*/ 31 h 4012"/>
              <a:gd name="T88" fmla="*/ 115 w 7283"/>
              <a:gd name="T89" fmla="*/ 52 h 4012"/>
              <a:gd name="T90" fmla="*/ 93 w 7283"/>
              <a:gd name="T91" fmla="*/ 65 h 4012"/>
              <a:gd name="T92" fmla="*/ 72 w 7283"/>
              <a:gd name="T93" fmla="*/ 80 h 4012"/>
              <a:gd name="T94" fmla="*/ 54 w 7283"/>
              <a:gd name="T95" fmla="*/ 97 h 4012"/>
              <a:gd name="T96" fmla="*/ 38 w 7283"/>
              <a:gd name="T97" fmla="*/ 116 h 4012"/>
              <a:gd name="T98" fmla="*/ 24 w 7283"/>
              <a:gd name="T99" fmla="*/ 138 h 4012"/>
              <a:gd name="T100" fmla="*/ 14 w 7283"/>
              <a:gd name="T101" fmla="*/ 162 h 4012"/>
              <a:gd name="T102" fmla="*/ 5 w 7283"/>
              <a:gd name="T103" fmla="*/ 190 h 4012"/>
              <a:gd name="T104" fmla="*/ 0 w 7283"/>
              <a:gd name="T105" fmla="*/ 221 h 4012"/>
              <a:gd name="T106" fmla="*/ 2 w 7283"/>
              <a:gd name="T107" fmla="*/ 737 h 4012"/>
              <a:gd name="T108" fmla="*/ 5 w 7283"/>
              <a:gd name="T109" fmla="*/ 1203 h 4012"/>
              <a:gd name="T110" fmla="*/ 8 w 7283"/>
              <a:gd name="T111" fmla="*/ 1648 h 4012"/>
              <a:gd name="T112" fmla="*/ 10 w 7283"/>
              <a:gd name="T113" fmla="*/ 2079 h 4012"/>
              <a:gd name="T114" fmla="*/ 12 w 7283"/>
              <a:gd name="T115" fmla="*/ 2504 h 4012"/>
              <a:gd name="T116" fmla="*/ 12 w 7283"/>
              <a:gd name="T117" fmla="*/ 2926 h 4012"/>
              <a:gd name="T118" fmla="*/ 13 w 7283"/>
              <a:gd name="T119" fmla="*/ 3352 h 4012"/>
              <a:gd name="T120" fmla="*/ 12 w 7283"/>
              <a:gd name="T121" fmla="*/ 3788 h 4012"/>
              <a:gd name="T122" fmla="*/ 1718 w 7283"/>
              <a:gd name="T123" fmla="*/ 4012 h 401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7283" h="4012">
                <a:moveTo>
                  <a:pt x="1718" y="3310"/>
                </a:moveTo>
                <a:lnTo>
                  <a:pt x="3548" y="3310"/>
                </a:lnTo>
                <a:lnTo>
                  <a:pt x="3548" y="2567"/>
                </a:lnTo>
                <a:lnTo>
                  <a:pt x="5362" y="2567"/>
                </a:lnTo>
                <a:lnTo>
                  <a:pt x="5362" y="1825"/>
                </a:lnTo>
                <a:lnTo>
                  <a:pt x="7273" y="1825"/>
                </a:lnTo>
                <a:lnTo>
                  <a:pt x="7273" y="1737"/>
                </a:lnTo>
                <a:lnTo>
                  <a:pt x="7275" y="1651"/>
                </a:lnTo>
                <a:lnTo>
                  <a:pt x="7275" y="1568"/>
                </a:lnTo>
                <a:lnTo>
                  <a:pt x="7276" y="1487"/>
                </a:lnTo>
                <a:lnTo>
                  <a:pt x="7276" y="1407"/>
                </a:lnTo>
                <a:lnTo>
                  <a:pt x="7277" y="1329"/>
                </a:lnTo>
                <a:lnTo>
                  <a:pt x="7277" y="1251"/>
                </a:lnTo>
                <a:lnTo>
                  <a:pt x="7278" y="1174"/>
                </a:lnTo>
                <a:lnTo>
                  <a:pt x="7278" y="1095"/>
                </a:lnTo>
                <a:lnTo>
                  <a:pt x="7279" y="1016"/>
                </a:lnTo>
                <a:lnTo>
                  <a:pt x="7280" y="935"/>
                </a:lnTo>
                <a:lnTo>
                  <a:pt x="7280" y="853"/>
                </a:lnTo>
                <a:lnTo>
                  <a:pt x="7281" y="768"/>
                </a:lnTo>
                <a:lnTo>
                  <a:pt x="7282" y="680"/>
                </a:lnTo>
                <a:lnTo>
                  <a:pt x="7282" y="590"/>
                </a:lnTo>
                <a:lnTo>
                  <a:pt x="7283" y="495"/>
                </a:lnTo>
                <a:lnTo>
                  <a:pt x="7283" y="221"/>
                </a:lnTo>
                <a:lnTo>
                  <a:pt x="7281" y="205"/>
                </a:lnTo>
                <a:lnTo>
                  <a:pt x="7278" y="190"/>
                </a:lnTo>
                <a:lnTo>
                  <a:pt x="7273" y="176"/>
                </a:lnTo>
                <a:lnTo>
                  <a:pt x="7269" y="162"/>
                </a:lnTo>
                <a:lnTo>
                  <a:pt x="7264" y="150"/>
                </a:lnTo>
                <a:lnTo>
                  <a:pt x="7259" y="138"/>
                </a:lnTo>
                <a:lnTo>
                  <a:pt x="7251" y="127"/>
                </a:lnTo>
                <a:lnTo>
                  <a:pt x="7245" y="116"/>
                </a:lnTo>
                <a:lnTo>
                  <a:pt x="7236" y="106"/>
                </a:lnTo>
                <a:lnTo>
                  <a:pt x="7229" y="97"/>
                </a:lnTo>
                <a:lnTo>
                  <a:pt x="7219" y="88"/>
                </a:lnTo>
                <a:lnTo>
                  <a:pt x="7210" y="80"/>
                </a:lnTo>
                <a:lnTo>
                  <a:pt x="7200" y="72"/>
                </a:lnTo>
                <a:lnTo>
                  <a:pt x="7190" y="65"/>
                </a:lnTo>
                <a:lnTo>
                  <a:pt x="7179" y="58"/>
                </a:lnTo>
                <a:lnTo>
                  <a:pt x="7168" y="52"/>
                </a:lnTo>
                <a:lnTo>
                  <a:pt x="7143" y="40"/>
                </a:lnTo>
                <a:lnTo>
                  <a:pt x="7118" y="31"/>
                </a:lnTo>
                <a:lnTo>
                  <a:pt x="7090" y="23"/>
                </a:lnTo>
                <a:lnTo>
                  <a:pt x="7062" y="17"/>
                </a:lnTo>
                <a:lnTo>
                  <a:pt x="7033" y="12"/>
                </a:lnTo>
                <a:lnTo>
                  <a:pt x="7002" y="6"/>
                </a:lnTo>
                <a:lnTo>
                  <a:pt x="6972" y="3"/>
                </a:lnTo>
                <a:lnTo>
                  <a:pt x="6940" y="0"/>
                </a:lnTo>
                <a:lnTo>
                  <a:pt x="6474" y="0"/>
                </a:lnTo>
                <a:lnTo>
                  <a:pt x="6360" y="1"/>
                </a:lnTo>
                <a:lnTo>
                  <a:pt x="6234" y="2"/>
                </a:lnTo>
                <a:lnTo>
                  <a:pt x="6097" y="2"/>
                </a:lnTo>
                <a:lnTo>
                  <a:pt x="5948" y="3"/>
                </a:lnTo>
                <a:lnTo>
                  <a:pt x="5789" y="3"/>
                </a:lnTo>
                <a:lnTo>
                  <a:pt x="5622" y="4"/>
                </a:lnTo>
                <a:lnTo>
                  <a:pt x="5447" y="4"/>
                </a:lnTo>
                <a:lnTo>
                  <a:pt x="5264" y="5"/>
                </a:lnTo>
                <a:lnTo>
                  <a:pt x="5075" y="5"/>
                </a:lnTo>
                <a:lnTo>
                  <a:pt x="4880" y="5"/>
                </a:lnTo>
                <a:lnTo>
                  <a:pt x="4681" y="6"/>
                </a:lnTo>
                <a:lnTo>
                  <a:pt x="4478" y="6"/>
                </a:lnTo>
                <a:lnTo>
                  <a:pt x="4271" y="6"/>
                </a:lnTo>
                <a:lnTo>
                  <a:pt x="4063" y="6"/>
                </a:lnTo>
                <a:lnTo>
                  <a:pt x="3853" y="6"/>
                </a:lnTo>
                <a:lnTo>
                  <a:pt x="3643" y="6"/>
                </a:lnTo>
                <a:lnTo>
                  <a:pt x="3640" y="6"/>
                </a:lnTo>
                <a:lnTo>
                  <a:pt x="3430" y="6"/>
                </a:lnTo>
                <a:lnTo>
                  <a:pt x="3220" y="6"/>
                </a:lnTo>
                <a:lnTo>
                  <a:pt x="3012" y="6"/>
                </a:lnTo>
                <a:lnTo>
                  <a:pt x="2805" y="6"/>
                </a:lnTo>
                <a:lnTo>
                  <a:pt x="2602" y="6"/>
                </a:lnTo>
                <a:lnTo>
                  <a:pt x="2403" y="5"/>
                </a:lnTo>
                <a:lnTo>
                  <a:pt x="2208" y="5"/>
                </a:lnTo>
                <a:lnTo>
                  <a:pt x="2019" y="5"/>
                </a:lnTo>
                <a:lnTo>
                  <a:pt x="1836" y="4"/>
                </a:lnTo>
                <a:lnTo>
                  <a:pt x="1660" y="4"/>
                </a:lnTo>
                <a:lnTo>
                  <a:pt x="1493" y="3"/>
                </a:lnTo>
                <a:lnTo>
                  <a:pt x="1335" y="3"/>
                </a:lnTo>
                <a:lnTo>
                  <a:pt x="1186" y="2"/>
                </a:lnTo>
                <a:lnTo>
                  <a:pt x="1049" y="2"/>
                </a:lnTo>
                <a:lnTo>
                  <a:pt x="923" y="1"/>
                </a:lnTo>
                <a:lnTo>
                  <a:pt x="808" y="0"/>
                </a:lnTo>
                <a:lnTo>
                  <a:pt x="343" y="0"/>
                </a:lnTo>
                <a:lnTo>
                  <a:pt x="311" y="3"/>
                </a:lnTo>
                <a:lnTo>
                  <a:pt x="281" y="6"/>
                </a:lnTo>
                <a:lnTo>
                  <a:pt x="250" y="12"/>
                </a:lnTo>
                <a:lnTo>
                  <a:pt x="220" y="17"/>
                </a:lnTo>
                <a:lnTo>
                  <a:pt x="193" y="23"/>
                </a:lnTo>
                <a:lnTo>
                  <a:pt x="165" y="31"/>
                </a:lnTo>
                <a:lnTo>
                  <a:pt x="140" y="40"/>
                </a:lnTo>
                <a:lnTo>
                  <a:pt x="115" y="52"/>
                </a:lnTo>
                <a:lnTo>
                  <a:pt x="104" y="58"/>
                </a:lnTo>
                <a:lnTo>
                  <a:pt x="93" y="65"/>
                </a:lnTo>
                <a:lnTo>
                  <a:pt x="83" y="72"/>
                </a:lnTo>
                <a:lnTo>
                  <a:pt x="72" y="80"/>
                </a:lnTo>
                <a:lnTo>
                  <a:pt x="64" y="88"/>
                </a:lnTo>
                <a:lnTo>
                  <a:pt x="54" y="97"/>
                </a:lnTo>
                <a:lnTo>
                  <a:pt x="46" y="106"/>
                </a:lnTo>
                <a:lnTo>
                  <a:pt x="38" y="116"/>
                </a:lnTo>
                <a:lnTo>
                  <a:pt x="31" y="127"/>
                </a:lnTo>
                <a:lnTo>
                  <a:pt x="24" y="138"/>
                </a:lnTo>
                <a:lnTo>
                  <a:pt x="19" y="150"/>
                </a:lnTo>
                <a:lnTo>
                  <a:pt x="14" y="162"/>
                </a:lnTo>
                <a:lnTo>
                  <a:pt x="10" y="176"/>
                </a:lnTo>
                <a:lnTo>
                  <a:pt x="5" y="190"/>
                </a:lnTo>
                <a:lnTo>
                  <a:pt x="2" y="205"/>
                </a:lnTo>
                <a:lnTo>
                  <a:pt x="0" y="221"/>
                </a:lnTo>
                <a:lnTo>
                  <a:pt x="0" y="495"/>
                </a:lnTo>
                <a:lnTo>
                  <a:pt x="2" y="737"/>
                </a:lnTo>
                <a:lnTo>
                  <a:pt x="4" y="972"/>
                </a:lnTo>
                <a:lnTo>
                  <a:pt x="5" y="1203"/>
                </a:lnTo>
                <a:lnTo>
                  <a:pt x="6" y="1428"/>
                </a:lnTo>
                <a:lnTo>
                  <a:pt x="8" y="1648"/>
                </a:lnTo>
                <a:lnTo>
                  <a:pt x="10" y="1865"/>
                </a:lnTo>
                <a:lnTo>
                  <a:pt x="10" y="2079"/>
                </a:lnTo>
                <a:lnTo>
                  <a:pt x="11" y="2293"/>
                </a:lnTo>
                <a:lnTo>
                  <a:pt x="12" y="2504"/>
                </a:lnTo>
                <a:lnTo>
                  <a:pt x="12" y="2715"/>
                </a:lnTo>
                <a:lnTo>
                  <a:pt x="12" y="2926"/>
                </a:lnTo>
                <a:lnTo>
                  <a:pt x="13" y="3139"/>
                </a:lnTo>
                <a:lnTo>
                  <a:pt x="13" y="3352"/>
                </a:lnTo>
                <a:lnTo>
                  <a:pt x="12" y="3569"/>
                </a:lnTo>
                <a:lnTo>
                  <a:pt x="12" y="3788"/>
                </a:lnTo>
                <a:lnTo>
                  <a:pt x="12" y="4012"/>
                </a:lnTo>
                <a:lnTo>
                  <a:pt x="1718" y="4012"/>
                </a:lnTo>
                <a:lnTo>
                  <a:pt x="1718" y="33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  <p:sp>
        <p:nvSpPr>
          <p:cNvPr id="12340" name="Freeform 49"/>
          <p:cNvSpPr>
            <a:spLocks/>
          </p:cNvSpPr>
          <p:nvPr/>
        </p:nvSpPr>
        <p:spPr bwMode="auto">
          <a:xfrm>
            <a:off x="183300" y="346077"/>
            <a:ext cx="648720" cy="536575"/>
          </a:xfrm>
          <a:custGeom>
            <a:avLst/>
            <a:gdLst>
              <a:gd name="T0" fmla="*/ 3661 w 7279"/>
              <a:gd name="T1" fmla="*/ 742 h 6066"/>
              <a:gd name="T2" fmla="*/ 1833 w 7279"/>
              <a:gd name="T3" fmla="*/ 2188 h 6066"/>
              <a:gd name="T4" fmla="*/ 5 w 7279"/>
              <a:gd name="T5" fmla="*/ 2315 h 6066"/>
              <a:gd name="T6" fmla="*/ 4 w 7279"/>
              <a:gd name="T7" fmla="*/ 2517 h 6066"/>
              <a:gd name="T8" fmla="*/ 3 w 7279"/>
              <a:gd name="T9" fmla="*/ 2727 h 6066"/>
              <a:gd name="T10" fmla="*/ 2 w 7279"/>
              <a:gd name="T11" fmla="*/ 2937 h 6066"/>
              <a:gd name="T12" fmla="*/ 1 w 7279"/>
              <a:gd name="T13" fmla="*/ 3144 h 6066"/>
              <a:gd name="T14" fmla="*/ 0 w 7279"/>
              <a:gd name="T15" fmla="*/ 3321 h 6066"/>
              <a:gd name="T16" fmla="*/ 4 w 7279"/>
              <a:gd name="T17" fmla="*/ 3457 h 6066"/>
              <a:gd name="T18" fmla="*/ 18 w 7279"/>
              <a:gd name="T19" fmla="*/ 3597 h 6066"/>
              <a:gd name="T20" fmla="*/ 47 w 7279"/>
              <a:gd name="T21" fmla="*/ 3741 h 6066"/>
              <a:gd name="T22" fmla="*/ 97 w 7279"/>
              <a:gd name="T23" fmla="*/ 3887 h 6066"/>
              <a:gd name="T24" fmla="*/ 172 w 7279"/>
              <a:gd name="T25" fmla="*/ 4038 h 6066"/>
              <a:gd name="T26" fmla="*/ 279 w 7279"/>
              <a:gd name="T27" fmla="*/ 4193 h 6066"/>
              <a:gd name="T28" fmla="*/ 423 w 7279"/>
              <a:gd name="T29" fmla="*/ 4352 h 6066"/>
              <a:gd name="T30" fmla="*/ 610 w 7279"/>
              <a:gd name="T31" fmla="*/ 4515 h 6066"/>
              <a:gd name="T32" fmla="*/ 845 w 7279"/>
              <a:gd name="T33" fmla="*/ 4682 h 6066"/>
              <a:gd name="T34" fmla="*/ 1134 w 7279"/>
              <a:gd name="T35" fmla="*/ 4854 h 6066"/>
              <a:gd name="T36" fmla="*/ 1530 w 7279"/>
              <a:gd name="T37" fmla="*/ 5058 h 6066"/>
              <a:gd name="T38" fmla="*/ 2083 w 7279"/>
              <a:gd name="T39" fmla="*/ 5328 h 6066"/>
              <a:gd name="T40" fmla="*/ 2681 w 7279"/>
              <a:gd name="T41" fmla="*/ 5615 h 6066"/>
              <a:gd name="T42" fmla="*/ 3212 w 7279"/>
              <a:gd name="T43" fmla="*/ 5866 h 6066"/>
              <a:gd name="T44" fmla="*/ 3562 w 7279"/>
              <a:gd name="T45" fmla="*/ 6030 h 6066"/>
              <a:gd name="T46" fmla="*/ 3639 w 7279"/>
              <a:gd name="T47" fmla="*/ 6066 h 6066"/>
              <a:gd name="T48" fmla="*/ 3641 w 7279"/>
              <a:gd name="T49" fmla="*/ 6066 h 6066"/>
              <a:gd name="T50" fmla="*/ 3806 w 7279"/>
              <a:gd name="T51" fmla="*/ 5989 h 6066"/>
              <a:gd name="T52" fmla="*/ 4229 w 7279"/>
              <a:gd name="T53" fmla="*/ 5789 h 6066"/>
              <a:gd name="T54" fmla="*/ 4795 w 7279"/>
              <a:gd name="T55" fmla="*/ 5521 h 6066"/>
              <a:gd name="T56" fmla="*/ 5391 w 7279"/>
              <a:gd name="T57" fmla="*/ 5234 h 6066"/>
              <a:gd name="T58" fmla="*/ 5904 w 7279"/>
              <a:gd name="T59" fmla="*/ 4980 h 6066"/>
              <a:gd name="T60" fmla="*/ 6248 w 7279"/>
              <a:gd name="T61" fmla="*/ 4797 h 6066"/>
              <a:gd name="T62" fmla="*/ 6518 w 7279"/>
              <a:gd name="T63" fmla="*/ 4626 h 6066"/>
              <a:gd name="T64" fmla="*/ 6737 w 7279"/>
              <a:gd name="T65" fmla="*/ 4460 h 6066"/>
              <a:gd name="T66" fmla="*/ 6908 w 7279"/>
              <a:gd name="T67" fmla="*/ 4299 h 6066"/>
              <a:gd name="T68" fmla="*/ 7039 w 7279"/>
              <a:gd name="T69" fmla="*/ 4141 h 6066"/>
              <a:gd name="T70" fmla="*/ 7136 w 7279"/>
              <a:gd name="T71" fmla="*/ 3988 h 6066"/>
              <a:gd name="T72" fmla="*/ 7203 w 7279"/>
              <a:gd name="T73" fmla="*/ 3838 h 6066"/>
              <a:gd name="T74" fmla="*/ 7244 w 7279"/>
              <a:gd name="T75" fmla="*/ 3692 h 6066"/>
              <a:gd name="T76" fmla="*/ 7267 w 7279"/>
              <a:gd name="T77" fmla="*/ 3549 h 6066"/>
              <a:gd name="T78" fmla="*/ 7277 w 7279"/>
              <a:gd name="T79" fmla="*/ 3411 h 6066"/>
              <a:gd name="T80" fmla="*/ 7279 w 7279"/>
              <a:gd name="T81" fmla="*/ 3277 h 6066"/>
              <a:gd name="T82" fmla="*/ 7275 w 7279"/>
              <a:gd name="T83" fmla="*/ 2644 h 6066"/>
              <a:gd name="T84" fmla="*/ 7271 w 7279"/>
              <a:gd name="T85" fmla="*/ 2019 h 6066"/>
              <a:gd name="T86" fmla="*/ 7269 w 7279"/>
              <a:gd name="T87" fmla="*/ 1402 h 6066"/>
              <a:gd name="T88" fmla="*/ 7268 w 7279"/>
              <a:gd name="T89" fmla="*/ 795 h 6066"/>
              <a:gd name="T90" fmla="*/ 7269 w 7279"/>
              <a:gd name="T91" fmla="*/ 197 h 606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7279" h="6066">
                <a:moveTo>
                  <a:pt x="5491" y="0"/>
                </a:moveTo>
                <a:lnTo>
                  <a:pt x="5491" y="742"/>
                </a:lnTo>
                <a:lnTo>
                  <a:pt x="3661" y="742"/>
                </a:lnTo>
                <a:lnTo>
                  <a:pt x="3661" y="1485"/>
                </a:lnTo>
                <a:lnTo>
                  <a:pt x="1833" y="1485"/>
                </a:lnTo>
                <a:lnTo>
                  <a:pt x="1833" y="2188"/>
                </a:lnTo>
                <a:lnTo>
                  <a:pt x="5" y="2188"/>
                </a:lnTo>
                <a:lnTo>
                  <a:pt x="5" y="2250"/>
                </a:lnTo>
                <a:lnTo>
                  <a:pt x="5" y="2315"/>
                </a:lnTo>
                <a:lnTo>
                  <a:pt x="5" y="2381"/>
                </a:lnTo>
                <a:lnTo>
                  <a:pt x="4" y="2449"/>
                </a:lnTo>
                <a:lnTo>
                  <a:pt x="4" y="2517"/>
                </a:lnTo>
                <a:lnTo>
                  <a:pt x="4" y="2586"/>
                </a:lnTo>
                <a:lnTo>
                  <a:pt x="3" y="2656"/>
                </a:lnTo>
                <a:lnTo>
                  <a:pt x="3" y="2727"/>
                </a:lnTo>
                <a:lnTo>
                  <a:pt x="3" y="2797"/>
                </a:lnTo>
                <a:lnTo>
                  <a:pt x="2" y="2867"/>
                </a:lnTo>
                <a:lnTo>
                  <a:pt x="2" y="2937"/>
                </a:lnTo>
                <a:lnTo>
                  <a:pt x="2" y="3007"/>
                </a:lnTo>
                <a:lnTo>
                  <a:pt x="1" y="3076"/>
                </a:lnTo>
                <a:lnTo>
                  <a:pt x="1" y="3144"/>
                </a:lnTo>
                <a:lnTo>
                  <a:pt x="1" y="3211"/>
                </a:lnTo>
                <a:lnTo>
                  <a:pt x="0" y="3277"/>
                </a:lnTo>
                <a:lnTo>
                  <a:pt x="0" y="3321"/>
                </a:lnTo>
                <a:lnTo>
                  <a:pt x="1" y="3366"/>
                </a:lnTo>
                <a:lnTo>
                  <a:pt x="2" y="3411"/>
                </a:lnTo>
                <a:lnTo>
                  <a:pt x="4" y="3457"/>
                </a:lnTo>
                <a:lnTo>
                  <a:pt x="8" y="3504"/>
                </a:lnTo>
                <a:lnTo>
                  <a:pt x="12" y="3549"/>
                </a:lnTo>
                <a:lnTo>
                  <a:pt x="18" y="3597"/>
                </a:lnTo>
                <a:lnTo>
                  <a:pt x="26" y="3644"/>
                </a:lnTo>
                <a:lnTo>
                  <a:pt x="35" y="3692"/>
                </a:lnTo>
                <a:lnTo>
                  <a:pt x="47" y="3741"/>
                </a:lnTo>
                <a:lnTo>
                  <a:pt x="60" y="3788"/>
                </a:lnTo>
                <a:lnTo>
                  <a:pt x="77" y="3838"/>
                </a:lnTo>
                <a:lnTo>
                  <a:pt x="97" y="3887"/>
                </a:lnTo>
                <a:lnTo>
                  <a:pt x="118" y="3937"/>
                </a:lnTo>
                <a:lnTo>
                  <a:pt x="143" y="3988"/>
                </a:lnTo>
                <a:lnTo>
                  <a:pt x="172" y="4038"/>
                </a:lnTo>
                <a:lnTo>
                  <a:pt x="204" y="4090"/>
                </a:lnTo>
                <a:lnTo>
                  <a:pt x="240" y="4141"/>
                </a:lnTo>
                <a:lnTo>
                  <a:pt x="279" y="4193"/>
                </a:lnTo>
                <a:lnTo>
                  <a:pt x="322" y="4246"/>
                </a:lnTo>
                <a:lnTo>
                  <a:pt x="371" y="4299"/>
                </a:lnTo>
                <a:lnTo>
                  <a:pt x="423" y="4352"/>
                </a:lnTo>
                <a:lnTo>
                  <a:pt x="480" y="4406"/>
                </a:lnTo>
                <a:lnTo>
                  <a:pt x="542" y="4460"/>
                </a:lnTo>
                <a:lnTo>
                  <a:pt x="610" y="4515"/>
                </a:lnTo>
                <a:lnTo>
                  <a:pt x="682" y="4571"/>
                </a:lnTo>
                <a:lnTo>
                  <a:pt x="761" y="4626"/>
                </a:lnTo>
                <a:lnTo>
                  <a:pt x="845" y="4682"/>
                </a:lnTo>
                <a:lnTo>
                  <a:pt x="934" y="4739"/>
                </a:lnTo>
                <a:lnTo>
                  <a:pt x="1031" y="4797"/>
                </a:lnTo>
                <a:lnTo>
                  <a:pt x="1134" y="4854"/>
                </a:lnTo>
                <a:lnTo>
                  <a:pt x="1243" y="4912"/>
                </a:lnTo>
                <a:lnTo>
                  <a:pt x="1375" y="4980"/>
                </a:lnTo>
                <a:lnTo>
                  <a:pt x="1530" y="5058"/>
                </a:lnTo>
                <a:lnTo>
                  <a:pt x="1702" y="5144"/>
                </a:lnTo>
                <a:lnTo>
                  <a:pt x="1888" y="5234"/>
                </a:lnTo>
                <a:lnTo>
                  <a:pt x="2083" y="5328"/>
                </a:lnTo>
                <a:lnTo>
                  <a:pt x="2283" y="5425"/>
                </a:lnTo>
                <a:lnTo>
                  <a:pt x="2483" y="5521"/>
                </a:lnTo>
                <a:lnTo>
                  <a:pt x="2681" y="5615"/>
                </a:lnTo>
                <a:lnTo>
                  <a:pt x="2871" y="5705"/>
                </a:lnTo>
                <a:lnTo>
                  <a:pt x="3050" y="5789"/>
                </a:lnTo>
                <a:lnTo>
                  <a:pt x="3212" y="5866"/>
                </a:lnTo>
                <a:lnTo>
                  <a:pt x="3354" y="5932"/>
                </a:lnTo>
                <a:lnTo>
                  <a:pt x="3472" y="5989"/>
                </a:lnTo>
                <a:lnTo>
                  <a:pt x="3562" y="6030"/>
                </a:lnTo>
                <a:lnTo>
                  <a:pt x="3618" y="6057"/>
                </a:lnTo>
                <a:lnTo>
                  <a:pt x="3638" y="6066"/>
                </a:lnTo>
                <a:lnTo>
                  <a:pt x="3639" y="6066"/>
                </a:lnTo>
                <a:lnTo>
                  <a:pt x="3639" y="6065"/>
                </a:lnTo>
                <a:lnTo>
                  <a:pt x="3640" y="6066"/>
                </a:lnTo>
                <a:lnTo>
                  <a:pt x="3641" y="6066"/>
                </a:lnTo>
                <a:lnTo>
                  <a:pt x="3660" y="6057"/>
                </a:lnTo>
                <a:lnTo>
                  <a:pt x="3717" y="6030"/>
                </a:lnTo>
                <a:lnTo>
                  <a:pt x="3806" y="5989"/>
                </a:lnTo>
                <a:lnTo>
                  <a:pt x="3925" y="5932"/>
                </a:lnTo>
                <a:lnTo>
                  <a:pt x="4067" y="5866"/>
                </a:lnTo>
                <a:lnTo>
                  <a:pt x="4229" y="5789"/>
                </a:lnTo>
                <a:lnTo>
                  <a:pt x="4407" y="5705"/>
                </a:lnTo>
                <a:lnTo>
                  <a:pt x="4598" y="5615"/>
                </a:lnTo>
                <a:lnTo>
                  <a:pt x="4795" y="5521"/>
                </a:lnTo>
                <a:lnTo>
                  <a:pt x="4996" y="5425"/>
                </a:lnTo>
                <a:lnTo>
                  <a:pt x="5196" y="5328"/>
                </a:lnTo>
                <a:lnTo>
                  <a:pt x="5391" y="5234"/>
                </a:lnTo>
                <a:lnTo>
                  <a:pt x="5577" y="5144"/>
                </a:lnTo>
                <a:lnTo>
                  <a:pt x="5749" y="5058"/>
                </a:lnTo>
                <a:lnTo>
                  <a:pt x="5904" y="4980"/>
                </a:lnTo>
                <a:lnTo>
                  <a:pt x="6036" y="4912"/>
                </a:lnTo>
                <a:lnTo>
                  <a:pt x="6145" y="4854"/>
                </a:lnTo>
                <a:lnTo>
                  <a:pt x="6248" y="4797"/>
                </a:lnTo>
                <a:lnTo>
                  <a:pt x="6345" y="4739"/>
                </a:lnTo>
                <a:lnTo>
                  <a:pt x="6435" y="4682"/>
                </a:lnTo>
                <a:lnTo>
                  <a:pt x="6518" y="4626"/>
                </a:lnTo>
                <a:lnTo>
                  <a:pt x="6597" y="4571"/>
                </a:lnTo>
                <a:lnTo>
                  <a:pt x="6669" y="4515"/>
                </a:lnTo>
                <a:lnTo>
                  <a:pt x="6737" y="4460"/>
                </a:lnTo>
                <a:lnTo>
                  <a:pt x="6799" y="4406"/>
                </a:lnTo>
                <a:lnTo>
                  <a:pt x="6856" y="4352"/>
                </a:lnTo>
                <a:lnTo>
                  <a:pt x="6908" y="4299"/>
                </a:lnTo>
                <a:lnTo>
                  <a:pt x="6957" y="4246"/>
                </a:lnTo>
                <a:lnTo>
                  <a:pt x="7000" y="4193"/>
                </a:lnTo>
                <a:lnTo>
                  <a:pt x="7039" y="4141"/>
                </a:lnTo>
                <a:lnTo>
                  <a:pt x="7075" y="4090"/>
                </a:lnTo>
                <a:lnTo>
                  <a:pt x="7107" y="4038"/>
                </a:lnTo>
                <a:lnTo>
                  <a:pt x="7136" y="3988"/>
                </a:lnTo>
                <a:lnTo>
                  <a:pt x="7161" y="3937"/>
                </a:lnTo>
                <a:lnTo>
                  <a:pt x="7182" y="3887"/>
                </a:lnTo>
                <a:lnTo>
                  <a:pt x="7203" y="3838"/>
                </a:lnTo>
                <a:lnTo>
                  <a:pt x="7219" y="3788"/>
                </a:lnTo>
                <a:lnTo>
                  <a:pt x="7232" y="3741"/>
                </a:lnTo>
                <a:lnTo>
                  <a:pt x="7244" y="3692"/>
                </a:lnTo>
                <a:lnTo>
                  <a:pt x="7253" y="3644"/>
                </a:lnTo>
                <a:lnTo>
                  <a:pt x="7261" y="3597"/>
                </a:lnTo>
                <a:lnTo>
                  <a:pt x="7267" y="3549"/>
                </a:lnTo>
                <a:lnTo>
                  <a:pt x="7271" y="3504"/>
                </a:lnTo>
                <a:lnTo>
                  <a:pt x="7275" y="3457"/>
                </a:lnTo>
                <a:lnTo>
                  <a:pt x="7277" y="3411"/>
                </a:lnTo>
                <a:lnTo>
                  <a:pt x="7278" y="3366"/>
                </a:lnTo>
                <a:lnTo>
                  <a:pt x="7279" y="3321"/>
                </a:lnTo>
                <a:lnTo>
                  <a:pt x="7279" y="3277"/>
                </a:lnTo>
                <a:lnTo>
                  <a:pt x="7278" y="3064"/>
                </a:lnTo>
                <a:lnTo>
                  <a:pt x="7276" y="2854"/>
                </a:lnTo>
                <a:lnTo>
                  <a:pt x="7275" y="2644"/>
                </a:lnTo>
                <a:lnTo>
                  <a:pt x="7274" y="2435"/>
                </a:lnTo>
                <a:lnTo>
                  <a:pt x="7273" y="2227"/>
                </a:lnTo>
                <a:lnTo>
                  <a:pt x="7271" y="2019"/>
                </a:lnTo>
                <a:lnTo>
                  <a:pt x="7270" y="1813"/>
                </a:lnTo>
                <a:lnTo>
                  <a:pt x="7270" y="1607"/>
                </a:lnTo>
                <a:lnTo>
                  <a:pt x="7269" y="1402"/>
                </a:lnTo>
                <a:lnTo>
                  <a:pt x="7269" y="1199"/>
                </a:lnTo>
                <a:lnTo>
                  <a:pt x="7269" y="997"/>
                </a:lnTo>
                <a:lnTo>
                  <a:pt x="7268" y="795"/>
                </a:lnTo>
                <a:lnTo>
                  <a:pt x="7268" y="594"/>
                </a:lnTo>
                <a:lnTo>
                  <a:pt x="7268" y="396"/>
                </a:lnTo>
                <a:lnTo>
                  <a:pt x="7269" y="197"/>
                </a:lnTo>
                <a:lnTo>
                  <a:pt x="7269" y="0"/>
                </a:lnTo>
                <a:lnTo>
                  <a:pt x="549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35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08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775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75">
          <a:solidFill>
            <a:schemeClr val="bg1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75">
          <a:solidFill>
            <a:schemeClr val="bg1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75">
          <a:solidFill>
            <a:schemeClr val="bg1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75">
          <a:solidFill>
            <a:schemeClr val="bg1"/>
          </a:solidFill>
          <a:latin typeface="Calibri" panose="020F0502020204030204" pitchFamily="34" charset="0"/>
        </a:defRPr>
      </a:lvl5pPr>
      <a:lvl6pPr marL="457189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6pPr>
      <a:lvl7pPr marL="914378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7pPr>
      <a:lvl8pPr marL="1371566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8pPr>
      <a:lvl9pPr marL="1828754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Optima Cyr"/>
        </a:defRPr>
      </a:lvl9pPr>
    </p:titleStyle>
    <p:bodyStyle>
      <a:lvl1pPr marL="317897" indent="-317897" algn="l" rtl="0" eaLnBrk="0" fontAlgn="base" hangingPunct="0">
        <a:spcBef>
          <a:spcPts val="704"/>
        </a:spcBef>
        <a:spcAft>
          <a:spcPct val="0"/>
        </a:spcAft>
        <a:buSzPct val="100000"/>
        <a:buFont typeface="Calibri" panose="020F0502020204030204" pitchFamily="34" charset="0"/>
        <a:buChar char="–"/>
        <a:defRPr sz="2850">
          <a:solidFill>
            <a:schemeClr val="tx1"/>
          </a:solidFill>
          <a:latin typeface="+mn-lt"/>
          <a:ea typeface="+mn-ea"/>
          <a:cs typeface="+mn-cs"/>
        </a:defRPr>
      </a:lvl1pPr>
      <a:lvl2pPr marL="639366" indent="-272654" algn="l" rtl="0" eaLnBrk="0" fontAlgn="base" hangingPunct="0">
        <a:spcBef>
          <a:spcPts val="554"/>
        </a:spcBef>
        <a:spcAft>
          <a:spcPct val="0"/>
        </a:spcAft>
        <a:buSzPct val="90000"/>
        <a:buFont typeface="Wingdings" panose="05000000000000000000" pitchFamily="2" charset="2"/>
        <a:buChar char="§"/>
        <a:defRPr sz="2550">
          <a:solidFill>
            <a:schemeClr val="tx1"/>
          </a:solidFill>
          <a:latin typeface="+mn-lt"/>
        </a:defRPr>
      </a:lvl2pPr>
      <a:lvl3pPr marL="913210" indent="-227410" algn="l" rtl="0" eaLnBrk="0" fontAlgn="base" hangingPunct="0">
        <a:spcBef>
          <a:spcPts val="497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2250">
          <a:solidFill>
            <a:schemeClr val="tx1"/>
          </a:solidFill>
          <a:latin typeface="+mn-lt"/>
        </a:defRPr>
      </a:lvl3pPr>
      <a:lvl4pPr marL="1370410" indent="-227410" algn="l" rtl="0" eaLnBrk="0" fontAlgn="base" hangingPunct="0">
        <a:spcBef>
          <a:spcPts val="404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1950">
          <a:solidFill>
            <a:schemeClr val="tx1"/>
          </a:solidFill>
          <a:latin typeface="+mn-lt"/>
        </a:defRPr>
      </a:lvl4pPr>
      <a:lvl5pPr marL="1827610" indent="-227410" algn="l" rtl="0" eaLnBrk="0" fontAlgn="base" hangingPunct="0">
        <a:spcBef>
          <a:spcPts val="404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1950">
          <a:solidFill>
            <a:schemeClr val="tx1"/>
          </a:solidFill>
          <a:latin typeface="+mn-lt"/>
        </a:defRPr>
      </a:lvl5pPr>
      <a:lvl6pPr marL="2285943" indent="-228594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6pPr>
      <a:lvl7pPr marL="2743132" indent="-228594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7pPr>
      <a:lvl8pPr marL="3200320" indent="-228594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8pPr>
      <a:lvl9pPr marL="3657509" indent="-228594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85867" y="6503350"/>
            <a:ext cx="11084563" cy="361200"/>
          </a:xfrm>
          <a:prstGeom prst="rect">
            <a:avLst/>
          </a:prstGeom>
          <a:noFill/>
        </p:spPr>
      </p:pic>
      <p:pic>
        <p:nvPicPr>
          <p:cNvPr id="9219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12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Текст 12"/>
          <p:cNvSpPr>
            <a:spLocks noGrp="1"/>
          </p:cNvSpPr>
          <p:nvPr>
            <p:ph type="body" idx="1"/>
          </p:nvPr>
        </p:nvSpPr>
        <p:spPr bwMode="auto">
          <a:xfrm>
            <a:off x="490924" y="1381127"/>
            <a:ext cx="11394849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221" name="Заголовок 21"/>
          <p:cNvSpPr>
            <a:spLocks noGrp="1"/>
          </p:cNvSpPr>
          <p:nvPr>
            <p:ph type="title"/>
          </p:nvPr>
        </p:nvSpPr>
        <p:spPr bwMode="auto">
          <a:xfrm>
            <a:off x="390509" y="44451"/>
            <a:ext cx="11691314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988"/>
            <a:ext cx="1147614" cy="354012"/>
          </a:xfrm>
          <a:prstGeom prst="rect">
            <a:avLst/>
          </a:prstGeom>
          <a:solidFill>
            <a:srgbClr val="CE361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kipk.ru</a:t>
            </a:r>
          </a:p>
        </p:txBody>
      </p:sp>
    </p:spTree>
    <p:extLst>
      <p:ext uri="{BB962C8B-B14F-4D97-AF65-F5344CB8AC3E}">
        <p14:creationId xmlns:p14="http://schemas.microsoft.com/office/powerpoint/2010/main" val="3642747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Optima Cyr"/>
        </a:defRPr>
      </a:lvl6pPr>
      <a:lvl7pPr marL="685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Optima Cyr"/>
        </a:defRPr>
      </a:lvl7pPr>
      <a:lvl8pPr marL="10287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Optima Cyr"/>
        </a:defRPr>
      </a:lvl8pPr>
      <a:lvl9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Optima Cyr"/>
        </a:defRPr>
      </a:lvl9pPr>
    </p:titleStyle>
    <p:bodyStyle>
      <a:lvl1pPr marL="239316" indent="-239316" algn="l" rtl="0" eaLnBrk="0" fontAlgn="base" hangingPunct="0">
        <a:spcBef>
          <a:spcPts val="525"/>
        </a:spcBef>
        <a:spcAft>
          <a:spcPct val="0"/>
        </a:spcAft>
        <a:buClr>
          <a:srgbClr val="FF3300"/>
        </a:buClr>
        <a:buSzPct val="100000"/>
        <a:buFont typeface="Wingdings" panose="05000000000000000000" pitchFamily="2" charset="2"/>
        <a:buChar char="§"/>
        <a:defRPr sz="2175">
          <a:solidFill>
            <a:schemeClr val="tx1"/>
          </a:solidFill>
          <a:latin typeface="+mn-lt"/>
          <a:ea typeface="+mn-ea"/>
          <a:cs typeface="+mn-cs"/>
        </a:defRPr>
      </a:lvl1pPr>
      <a:lvl2pPr marL="479822" indent="-204788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1950">
          <a:solidFill>
            <a:schemeClr val="tx1"/>
          </a:solidFill>
          <a:latin typeface="+mn-lt"/>
        </a:defRPr>
      </a:lvl2pPr>
      <a:lvl3pPr marL="685800" indent="-17145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1725">
          <a:solidFill>
            <a:schemeClr val="tx1"/>
          </a:solidFill>
          <a:latin typeface="+mn-lt"/>
        </a:defRPr>
      </a:lvl3pPr>
      <a:lvl4pPr marL="1028700" indent="-171450" algn="l" rtl="0" eaLnBrk="0" fontAlgn="base" hangingPunct="0">
        <a:spcBef>
          <a:spcPts val="3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1500">
          <a:solidFill>
            <a:schemeClr val="tx1"/>
          </a:solidFill>
          <a:latin typeface="+mn-lt"/>
        </a:defRPr>
      </a:lvl4pPr>
      <a:lvl5pPr marL="1371600" indent="-171450" algn="l" rtl="0" eaLnBrk="0" fontAlgn="base" hangingPunct="0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1500">
          <a:solidFill>
            <a:schemeClr val="tx1"/>
          </a:solidFill>
          <a:latin typeface="+mn-lt"/>
        </a:defRPr>
      </a:lvl5pPr>
      <a:lvl6pPr marL="1714500" indent="-171450" algn="l" rtl="0" fontAlgn="base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500">
          <a:solidFill>
            <a:srgbClr val="FF0000"/>
          </a:solidFill>
          <a:latin typeface="+mn-lt"/>
        </a:defRPr>
      </a:lvl6pPr>
      <a:lvl7pPr marL="2057400" indent="-171450" algn="l" rtl="0" fontAlgn="base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500">
          <a:solidFill>
            <a:srgbClr val="FF0000"/>
          </a:solidFill>
          <a:latin typeface="+mn-lt"/>
        </a:defRPr>
      </a:lvl7pPr>
      <a:lvl8pPr marL="2400300" indent="-171450" algn="l" rtl="0" fontAlgn="base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500">
          <a:solidFill>
            <a:srgbClr val="FF0000"/>
          </a:solidFill>
          <a:latin typeface="+mn-lt"/>
        </a:defRPr>
      </a:lvl8pPr>
      <a:lvl9pPr marL="2743200" indent="-171450" algn="l" rtl="0" fontAlgn="base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5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 descr="C:\Users\zalega\Desktop\Красноярск 2015\Рисунки\Top.png"/>
          <p:cNvPicPr preferRelativeResize="0">
            <a:picLocks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1185867" y="6503350"/>
            <a:ext cx="11084563" cy="361200"/>
          </a:xfrm>
          <a:prstGeom prst="rect">
            <a:avLst/>
          </a:prstGeom>
          <a:noFill/>
        </p:spPr>
      </p:pic>
      <p:pic>
        <p:nvPicPr>
          <p:cNvPr id="9219" name="Picture 2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41213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Текст 12"/>
          <p:cNvSpPr>
            <a:spLocks noGrp="1"/>
          </p:cNvSpPr>
          <p:nvPr>
            <p:ph type="body" idx="1"/>
          </p:nvPr>
        </p:nvSpPr>
        <p:spPr bwMode="auto">
          <a:xfrm>
            <a:off x="490924" y="1381127"/>
            <a:ext cx="11394849" cy="464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9221" name="Заголовок 21"/>
          <p:cNvSpPr>
            <a:spLocks noGrp="1"/>
          </p:cNvSpPr>
          <p:nvPr>
            <p:ph type="title"/>
          </p:nvPr>
        </p:nvSpPr>
        <p:spPr bwMode="auto">
          <a:xfrm>
            <a:off x="390509" y="44451"/>
            <a:ext cx="11691314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72" name="Прямоугольник 71"/>
          <p:cNvSpPr/>
          <p:nvPr userDrawn="1"/>
        </p:nvSpPr>
        <p:spPr>
          <a:xfrm>
            <a:off x="0" y="6503988"/>
            <a:ext cx="1147614" cy="354012"/>
          </a:xfrm>
          <a:prstGeom prst="rect">
            <a:avLst/>
          </a:prstGeom>
          <a:solidFill>
            <a:srgbClr val="CE3618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35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kipk.ru</a:t>
            </a:r>
          </a:p>
        </p:txBody>
      </p:sp>
    </p:spTree>
    <p:extLst>
      <p:ext uri="{BB962C8B-B14F-4D97-AF65-F5344CB8AC3E}">
        <p14:creationId xmlns:p14="http://schemas.microsoft.com/office/powerpoint/2010/main" val="20032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Optima Cyr"/>
        </a:defRPr>
      </a:lvl6pPr>
      <a:lvl7pPr marL="6858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Optima Cyr"/>
        </a:defRPr>
      </a:lvl7pPr>
      <a:lvl8pPr marL="10287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Optima Cyr"/>
        </a:defRPr>
      </a:lvl8pPr>
      <a:lvl9pPr marL="1371600" algn="l" rtl="0" fontAlgn="base">
        <a:spcBef>
          <a:spcPct val="0"/>
        </a:spcBef>
        <a:spcAft>
          <a:spcPct val="0"/>
        </a:spcAft>
        <a:defRPr sz="3000">
          <a:solidFill>
            <a:schemeClr val="bg1"/>
          </a:solidFill>
          <a:latin typeface="Optima Cyr"/>
        </a:defRPr>
      </a:lvl9pPr>
    </p:titleStyle>
    <p:bodyStyle>
      <a:lvl1pPr marL="239316" indent="-239316" algn="l" rtl="0" eaLnBrk="0" fontAlgn="base" hangingPunct="0">
        <a:spcBef>
          <a:spcPts val="525"/>
        </a:spcBef>
        <a:spcAft>
          <a:spcPct val="0"/>
        </a:spcAft>
        <a:buClr>
          <a:srgbClr val="FF3300"/>
        </a:buClr>
        <a:buSzPct val="100000"/>
        <a:buFont typeface="Wingdings" panose="05000000000000000000" pitchFamily="2" charset="2"/>
        <a:buChar char="§"/>
        <a:defRPr sz="2175">
          <a:solidFill>
            <a:schemeClr val="tx1"/>
          </a:solidFill>
          <a:latin typeface="+mn-lt"/>
          <a:ea typeface="+mn-ea"/>
          <a:cs typeface="+mn-cs"/>
        </a:defRPr>
      </a:lvl1pPr>
      <a:lvl2pPr marL="479822" indent="-204788" algn="l" rtl="0" eaLnBrk="0" fontAlgn="base" hangingPunct="0">
        <a:spcBef>
          <a:spcPts val="413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"/>
        <a:defRPr sz="1950">
          <a:solidFill>
            <a:schemeClr val="tx1"/>
          </a:solidFill>
          <a:latin typeface="+mn-lt"/>
        </a:defRPr>
      </a:lvl2pPr>
      <a:lvl3pPr marL="685800" indent="-17145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"/>
        <a:defRPr sz="1725">
          <a:solidFill>
            <a:schemeClr val="tx1"/>
          </a:solidFill>
          <a:latin typeface="+mn-lt"/>
        </a:defRPr>
      </a:lvl3pPr>
      <a:lvl4pPr marL="1028700" indent="-171450" algn="l" rtl="0" eaLnBrk="0" fontAlgn="base" hangingPunct="0">
        <a:spcBef>
          <a:spcPts val="300"/>
        </a:spcBef>
        <a:spcAft>
          <a:spcPct val="0"/>
        </a:spcAft>
        <a:buClr>
          <a:srgbClr val="A5AB81"/>
        </a:buClr>
        <a:buSzPct val="75000"/>
        <a:buFont typeface="Wingdings" panose="05000000000000000000" pitchFamily="2" charset="2"/>
        <a:buChar char=""/>
        <a:defRPr sz="1500">
          <a:solidFill>
            <a:schemeClr val="tx1"/>
          </a:solidFill>
          <a:latin typeface="+mn-lt"/>
        </a:defRPr>
      </a:lvl4pPr>
      <a:lvl5pPr marL="1371600" indent="-171450" algn="l" rtl="0" eaLnBrk="0" fontAlgn="base" hangingPunct="0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anose="05000000000000000000" pitchFamily="2" charset="2"/>
        <a:buChar char=""/>
        <a:defRPr sz="1500">
          <a:solidFill>
            <a:schemeClr val="tx1"/>
          </a:solidFill>
          <a:latin typeface="+mn-lt"/>
        </a:defRPr>
      </a:lvl5pPr>
      <a:lvl6pPr marL="1714500" indent="-171450" algn="l" rtl="0" fontAlgn="base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500">
          <a:solidFill>
            <a:srgbClr val="FF0000"/>
          </a:solidFill>
          <a:latin typeface="+mn-lt"/>
        </a:defRPr>
      </a:lvl6pPr>
      <a:lvl7pPr marL="2057400" indent="-171450" algn="l" rtl="0" fontAlgn="base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500">
          <a:solidFill>
            <a:srgbClr val="FF0000"/>
          </a:solidFill>
          <a:latin typeface="+mn-lt"/>
        </a:defRPr>
      </a:lvl7pPr>
      <a:lvl8pPr marL="2400300" indent="-171450" algn="l" rtl="0" fontAlgn="base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500">
          <a:solidFill>
            <a:srgbClr val="FF0000"/>
          </a:solidFill>
          <a:latin typeface="+mn-lt"/>
        </a:defRPr>
      </a:lvl8pPr>
      <a:lvl9pPr marL="2743200" indent="-171450" algn="l" rtl="0" fontAlgn="base">
        <a:spcBef>
          <a:spcPts val="3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1500">
          <a:solidFill>
            <a:srgbClr val="FF0000"/>
          </a:solidFill>
          <a:latin typeface="+mn-lt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6" name="Группа 9"/>
          <p:cNvGrpSpPr>
            <a:grpSpLocks/>
          </p:cNvGrpSpPr>
          <p:nvPr/>
        </p:nvGrpSpPr>
        <p:grpSpPr bwMode="auto">
          <a:xfrm>
            <a:off x="11064910" y="548681"/>
            <a:ext cx="886213" cy="851297"/>
            <a:chOff x="284285" y="2214194"/>
            <a:chExt cx="1443038" cy="1855787"/>
          </a:xfrm>
        </p:grpSpPr>
        <p:sp>
          <p:nvSpPr>
            <p:cNvPr id="134152" name="Freeform 5"/>
            <p:cNvSpPr>
              <a:spLocks/>
            </p:cNvSpPr>
            <p:nvPr/>
          </p:nvSpPr>
          <p:spPr bwMode="auto">
            <a:xfrm>
              <a:off x="1584319" y="3460674"/>
              <a:ext cx="143004" cy="191337"/>
            </a:xfrm>
            <a:custGeom>
              <a:avLst/>
              <a:gdLst>
                <a:gd name="T0" fmla="*/ 0 w 1308"/>
                <a:gd name="T1" fmla="*/ 0 h 1739"/>
                <a:gd name="T2" fmla="*/ 1308 w 1308"/>
                <a:gd name="T3" fmla="*/ 0 h 1739"/>
                <a:gd name="T4" fmla="*/ 1302 w 1308"/>
                <a:gd name="T5" fmla="*/ 46 h 1739"/>
                <a:gd name="T6" fmla="*/ 1301 w 1308"/>
                <a:gd name="T7" fmla="*/ 77 h 1739"/>
                <a:gd name="T8" fmla="*/ 1302 w 1308"/>
                <a:gd name="T9" fmla="*/ 108 h 1739"/>
                <a:gd name="T10" fmla="*/ 1308 w 1308"/>
                <a:gd name="T11" fmla="*/ 153 h 1739"/>
                <a:gd name="T12" fmla="*/ 1063 w 1308"/>
                <a:gd name="T13" fmla="*/ 132 h 1739"/>
                <a:gd name="T14" fmla="*/ 1038 w 1308"/>
                <a:gd name="T15" fmla="*/ 132 h 1739"/>
                <a:gd name="T16" fmla="*/ 1012 w 1308"/>
                <a:gd name="T17" fmla="*/ 131 h 1739"/>
                <a:gd name="T18" fmla="*/ 986 w 1308"/>
                <a:gd name="T19" fmla="*/ 130 h 1739"/>
                <a:gd name="T20" fmla="*/ 958 w 1308"/>
                <a:gd name="T21" fmla="*/ 130 h 1739"/>
                <a:gd name="T22" fmla="*/ 925 w 1308"/>
                <a:gd name="T23" fmla="*/ 128 h 1739"/>
                <a:gd name="T24" fmla="*/ 895 w 1308"/>
                <a:gd name="T25" fmla="*/ 126 h 1739"/>
                <a:gd name="T26" fmla="*/ 867 w 1308"/>
                <a:gd name="T27" fmla="*/ 125 h 1739"/>
                <a:gd name="T28" fmla="*/ 843 w 1308"/>
                <a:gd name="T29" fmla="*/ 124 h 1739"/>
                <a:gd name="T30" fmla="*/ 822 w 1308"/>
                <a:gd name="T31" fmla="*/ 124 h 1739"/>
                <a:gd name="T32" fmla="*/ 804 w 1308"/>
                <a:gd name="T33" fmla="*/ 123 h 1739"/>
                <a:gd name="T34" fmla="*/ 789 w 1308"/>
                <a:gd name="T35" fmla="*/ 123 h 1739"/>
                <a:gd name="T36" fmla="*/ 777 w 1308"/>
                <a:gd name="T37" fmla="*/ 123 h 1739"/>
                <a:gd name="T38" fmla="*/ 777 w 1308"/>
                <a:gd name="T39" fmla="*/ 1739 h 1739"/>
                <a:gd name="T40" fmla="*/ 749 w 1308"/>
                <a:gd name="T41" fmla="*/ 1736 h 1739"/>
                <a:gd name="T42" fmla="*/ 720 w 1308"/>
                <a:gd name="T43" fmla="*/ 1733 h 1739"/>
                <a:gd name="T44" fmla="*/ 693 w 1308"/>
                <a:gd name="T45" fmla="*/ 1731 h 1739"/>
                <a:gd name="T46" fmla="*/ 666 w 1308"/>
                <a:gd name="T47" fmla="*/ 1731 h 1739"/>
                <a:gd name="T48" fmla="*/ 638 w 1308"/>
                <a:gd name="T49" fmla="*/ 1731 h 1739"/>
                <a:gd name="T50" fmla="*/ 610 w 1308"/>
                <a:gd name="T51" fmla="*/ 1733 h 1739"/>
                <a:gd name="T52" fmla="*/ 582 w 1308"/>
                <a:gd name="T53" fmla="*/ 1736 h 1739"/>
                <a:gd name="T54" fmla="*/ 555 w 1308"/>
                <a:gd name="T55" fmla="*/ 1739 h 1739"/>
                <a:gd name="T56" fmla="*/ 555 w 1308"/>
                <a:gd name="T57" fmla="*/ 123 h 1739"/>
                <a:gd name="T58" fmla="*/ 488 w 1308"/>
                <a:gd name="T59" fmla="*/ 123 h 1739"/>
                <a:gd name="T60" fmla="*/ 421 w 1308"/>
                <a:gd name="T61" fmla="*/ 125 h 1739"/>
                <a:gd name="T62" fmla="*/ 354 w 1308"/>
                <a:gd name="T63" fmla="*/ 128 h 1739"/>
                <a:gd name="T64" fmla="*/ 285 w 1308"/>
                <a:gd name="T65" fmla="*/ 131 h 1739"/>
                <a:gd name="T66" fmla="*/ 215 w 1308"/>
                <a:gd name="T67" fmla="*/ 135 h 1739"/>
                <a:gd name="T68" fmla="*/ 144 w 1308"/>
                <a:gd name="T69" fmla="*/ 140 h 1739"/>
                <a:gd name="T70" fmla="*/ 73 w 1308"/>
                <a:gd name="T71" fmla="*/ 147 h 1739"/>
                <a:gd name="T72" fmla="*/ 0 w 1308"/>
                <a:gd name="T73" fmla="*/ 153 h 1739"/>
                <a:gd name="T74" fmla="*/ 5 w 1308"/>
                <a:gd name="T75" fmla="*/ 113 h 1739"/>
                <a:gd name="T76" fmla="*/ 7 w 1308"/>
                <a:gd name="T77" fmla="*/ 77 h 1739"/>
                <a:gd name="T78" fmla="*/ 6 w 1308"/>
                <a:gd name="T79" fmla="*/ 52 h 1739"/>
                <a:gd name="T80" fmla="*/ 4 w 1308"/>
                <a:gd name="T81" fmla="*/ 32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2" y="46"/>
                  </a:lnTo>
                  <a:lnTo>
                    <a:pt x="1301" y="77"/>
                  </a:lnTo>
                  <a:lnTo>
                    <a:pt x="1302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7" y="123"/>
                  </a:lnTo>
                  <a:lnTo>
                    <a:pt x="777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1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53" name="Freeform 6"/>
            <p:cNvSpPr>
              <a:spLocks/>
            </p:cNvSpPr>
            <p:nvPr/>
          </p:nvSpPr>
          <p:spPr bwMode="auto">
            <a:xfrm>
              <a:off x="1400457" y="3460674"/>
              <a:ext cx="178290" cy="191337"/>
            </a:xfrm>
            <a:custGeom>
              <a:avLst/>
              <a:gdLst>
                <a:gd name="T0" fmla="*/ 883 w 1620"/>
                <a:gd name="T1" fmla="*/ 1435 h 1739"/>
                <a:gd name="T2" fmla="*/ 711 w 1620"/>
                <a:gd name="T3" fmla="*/ 1736 h 1739"/>
                <a:gd name="T4" fmla="*/ 672 w 1620"/>
                <a:gd name="T5" fmla="*/ 1731 h 1739"/>
                <a:gd name="T6" fmla="*/ 628 w 1620"/>
                <a:gd name="T7" fmla="*/ 1731 h 1739"/>
                <a:gd name="T8" fmla="*/ 572 w 1620"/>
                <a:gd name="T9" fmla="*/ 1736 h 1739"/>
                <a:gd name="T10" fmla="*/ 564 w 1620"/>
                <a:gd name="T11" fmla="*/ 1706 h 1739"/>
                <a:gd name="T12" fmla="*/ 607 w 1620"/>
                <a:gd name="T13" fmla="*/ 1636 h 1739"/>
                <a:gd name="T14" fmla="*/ 651 w 1620"/>
                <a:gd name="T15" fmla="*/ 1562 h 1739"/>
                <a:gd name="T16" fmla="*/ 696 w 1620"/>
                <a:gd name="T17" fmla="*/ 1482 h 1739"/>
                <a:gd name="T18" fmla="*/ 844 w 1620"/>
                <a:gd name="T19" fmla="*/ 1214 h 1739"/>
                <a:gd name="T20" fmla="*/ 459 w 1620"/>
                <a:gd name="T21" fmla="*/ 653 h 1739"/>
                <a:gd name="T22" fmla="*/ 176 w 1620"/>
                <a:gd name="T23" fmla="*/ 246 h 1739"/>
                <a:gd name="T24" fmla="*/ 143 w 1620"/>
                <a:gd name="T25" fmla="*/ 198 h 1739"/>
                <a:gd name="T26" fmla="*/ 112 w 1620"/>
                <a:gd name="T27" fmla="*/ 154 h 1739"/>
                <a:gd name="T28" fmla="*/ 83 w 1620"/>
                <a:gd name="T29" fmla="*/ 115 h 1739"/>
                <a:gd name="T30" fmla="*/ 46 w 1620"/>
                <a:gd name="T31" fmla="*/ 63 h 1739"/>
                <a:gd name="T32" fmla="*/ 11 w 1620"/>
                <a:gd name="T33" fmla="*/ 15 h 1739"/>
                <a:gd name="T34" fmla="*/ 157 w 1620"/>
                <a:gd name="T35" fmla="*/ 8 h 1739"/>
                <a:gd name="T36" fmla="*/ 294 w 1620"/>
                <a:gd name="T37" fmla="*/ 0 h 1739"/>
                <a:gd name="T38" fmla="*/ 377 w 1620"/>
                <a:gd name="T39" fmla="*/ 135 h 1739"/>
                <a:gd name="T40" fmla="*/ 457 w 1620"/>
                <a:gd name="T41" fmla="*/ 263 h 1739"/>
                <a:gd name="T42" fmla="*/ 535 w 1620"/>
                <a:gd name="T43" fmla="*/ 383 h 1739"/>
                <a:gd name="T44" fmla="*/ 610 w 1620"/>
                <a:gd name="T45" fmla="*/ 496 h 1739"/>
                <a:gd name="T46" fmla="*/ 690 w 1620"/>
                <a:gd name="T47" fmla="*/ 615 h 1739"/>
                <a:gd name="T48" fmla="*/ 774 w 1620"/>
                <a:gd name="T49" fmla="*/ 734 h 1739"/>
                <a:gd name="T50" fmla="*/ 861 w 1620"/>
                <a:gd name="T51" fmla="*/ 851 h 1739"/>
                <a:gd name="T52" fmla="*/ 950 w 1620"/>
                <a:gd name="T53" fmla="*/ 969 h 1739"/>
                <a:gd name="T54" fmla="*/ 1077 w 1620"/>
                <a:gd name="T55" fmla="*/ 768 h 1739"/>
                <a:gd name="T56" fmla="*/ 1352 w 1620"/>
                <a:gd name="T57" fmla="*/ 205 h 1739"/>
                <a:gd name="T58" fmla="*/ 1371 w 1620"/>
                <a:gd name="T59" fmla="*/ 164 h 1739"/>
                <a:gd name="T60" fmla="*/ 1403 w 1620"/>
                <a:gd name="T61" fmla="*/ 92 h 1739"/>
                <a:gd name="T62" fmla="*/ 1428 w 1620"/>
                <a:gd name="T63" fmla="*/ 38 h 1739"/>
                <a:gd name="T64" fmla="*/ 1443 w 1620"/>
                <a:gd name="T65" fmla="*/ 0 h 1739"/>
                <a:gd name="T66" fmla="*/ 1486 w 1620"/>
                <a:gd name="T67" fmla="*/ 5 h 1739"/>
                <a:gd name="T68" fmla="*/ 1529 w 1620"/>
                <a:gd name="T69" fmla="*/ 8 h 1739"/>
                <a:gd name="T70" fmla="*/ 1620 w 1620"/>
                <a:gd name="T71" fmla="*/ 0 h 1739"/>
                <a:gd name="T72" fmla="*/ 1204 w 1620"/>
                <a:gd name="T73" fmla="*/ 803 h 173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620" h="1739">
                  <a:moveTo>
                    <a:pt x="1204" y="803"/>
                  </a:moveTo>
                  <a:lnTo>
                    <a:pt x="883" y="1435"/>
                  </a:lnTo>
                  <a:lnTo>
                    <a:pt x="736" y="1739"/>
                  </a:lnTo>
                  <a:lnTo>
                    <a:pt x="711" y="1736"/>
                  </a:lnTo>
                  <a:lnTo>
                    <a:pt x="690" y="1733"/>
                  </a:lnTo>
                  <a:lnTo>
                    <a:pt x="672" y="1731"/>
                  </a:lnTo>
                  <a:lnTo>
                    <a:pt x="657" y="1731"/>
                  </a:lnTo>
                  <a:lnTo>
                    <a:pt x="628" y="1731"/>
                  </a:lnTo>
                  <a:lnTo>
                    <a:pt x="600" y="1733"/>
                  </a:lnTo>
                  <a:lnTo>
                    <a:pt x="572" y="1736"/>
                  </a:lnTo>
                  <a:lnTo>
                    <a:pt x="543" y="1739"/>
                  </a:lnTo>
                  <a:lnTo>
                    <a:pt x="564" y="1706"/>
                  </a:lnTo>
                  <a:lnTo>
                    <a:pt x="585" y="1672"/>
                  </a:lnTo>
                  <a:lnTo>
                    <a:pt x="607" y="1636"/>
                  </a:lnTo>
                  <a:lnTo>
                    <a:pt x="629" y="1600"/>
                  </a:lnTo>
                  <a:lnTo>
                    <a:pt x="651" y="1562"/>
                  </a:lnTo>
                  <a:lnTo>
                    <a:pt x="673" y="1522"/>
                  </a:lnTo>
                  <a:lnTo>
                    <a:pt x="696" y="1482"/>
                  </a:lnTo>
                  <a:lnTo>
                    <a:pt x="719" y="1441"/>
                  </a:lnTo>
                  <a:lnTo>
                    <a:pt x="844" y="1214"/>
                  </a:lnTo>
                  <a:lnTo>
                    <a:pt x="685" y="981"/>
                  </a:lnTo>
                  <a:lnTo>
                    <a:pt x="459" y="653"/>
                  </a:lnTo>
                  <a:lnTo>
                    <a:pt x="195" y="273"/>
                  </a:lnTo>
                  <a:lnTo>
                    <a:pt x="176" y="246"/>
                  </a:lnTo>
                  <a:lnTo>
                    <a:pt x="160" y="221"/>
                  </a:lnTo>
                  <a:lnTo>
                    <a:pt x="143" y="198"/>
                  </a:lnTo>
                  <a:lnTo>
                    <a:pt x="127" y="175"/>
                  </a:lnTo>
                  <a:lnTo>
                    <a:pt x="112" y="154"/>
                  </a:lnTo>
                  <a:lnTo>
                    <a:pt x="97" y="133"/>
                  </a:lnTo>
                  <a:lnTo>
                    <a:pt x="83" y="115"/>
                  </a:lnTo>
                  <a:lnTo>
                    <a:pt x="69" y="97"/>
                  </a:lnTo>
                  <a:lnTo>
                    <a:pt x="46" y="63"/>
                  </a:lnTo>
                  <a:lnTo>
                    <a:pt x="26" y="35"/>
                  </a:lnTo>
                  <a:lnTo>
                    <a:pt x="11" y="15"/>
                  </a:lnTo>
                  <a:lnTo>
                    <a:pt x="0" y="0"/>
                  </a:lnTo>
                  <a:lnTo>
                    <a:pt x="157" y="8"/>
                  </a:lnTo>
                  <a:lnTo>
                    <a:pt x="210" y="5"/>
                  </a:lnTo>
                  <a:lnTo>
                    <a:pt x="294" y="0"/>
                  </a:lnTo>
                  <a:lnTo>
                    <a:pt x="336" y="69"/>
                  </a:lnTo>
                  <a:lnTo>
                    <a:pt x="377" y="135"/>
                  </a:lnTo>
                  <a:lnTo>
                    <a:pt x="418" y="200"/>
                  </a:lnTo>
                  <a:lnTo>
                    <a:pt x="457" y="263"/>
                  </a:lnTo>
                  <a:lnTo>
                    <a:pt x="496" y="324"/>
                  </a:lnTo>
                  <a:lnTo>
                    <a:pt x="535" y="383"/>
                  </a:lnTo>
                  <a:lnTo>
                    <a:pt x="573" y="441"/>
                  </a:lnTo>
                  <a:lnTo>
                    <a:pt x="610" y="496"/>
                  </a:lnTo>
                  <a:lnTo>
                    <a:pt x="650" y="555"/>
                  </a:lnTo>
                  <a:lnTo>
                    <a:pt x="690" y="615"/>
                  </a:lnTo>
                  <a:lnTo>
                    <a:pt x="733" y="674"/>
                  </a:lnTo>
                  <a:lnTo>
                    <a:pt x="774" y="734"/>
                  </a:lnTo>
                  <a:lnTo>
                    <a:pt x="817" y="792"/>
                  </a:lnTo>
                  <a:lnTo>
                    <a:pt x="861" y="851"/>
                  </a:lnTo>
                  <a:lnTo>
                    <a:pt x="905" y="911"/>
                  </a:lnTo>
                  <a:lnTo>
                    <a:pt x="950" y="969"/>
                  </a:lnTo>
                  <a:lnTo>
                    <a:pt x="978" y="970"/>
                  </a:lnTo>
                  <a:lnTo>
                    <a:pt x="1077" y="768"/>
                  </a:lnTo>
                  <a:lnTo>
                    <a:pt x="1217" y="486"/>
                  </a:lnTo>
                  <a:lnTo>
                    <a:pt x="1352" y="205"/>
                  </a:lnTo>
                  <a:lnTo>
                    <a:pt x="1361" y="187"/>
                  </a:lnTo>
                  <a:lnTo>
                    <a:pt x="1371" y="164"/>
                  </a:lnTo>
                  <a:lnTo>
                    <a:pt x="1386" y="132"/>
                  </a:lnTo>
                  <a:lnTo>
                    <a:pt x="1403" y="92"/>
                  </a:lnTo>
                  <a:lnTo>
                    <a:pt x="1417" y="64"/>
                  </a:lnTo>
                  <a:lnTo>
                    <a:pt x="1428" y="38"/>
                  </a:lnTo>
                  <a:lnTo>
                    <a:pt x="1437" y="17"/>
                  </a:lnTo>
                  <a:lnTo>
                    <a:pt x="1443" y="0"/>
                  </a:lnTo>
                  <a:lnTo>
                    <a:pt x="1465" y="3"/>
                  </a:lnTo>
                  <a:lnTo>
                    <a:pt x="1486" y="5"/>
                  </a:lnTo>
                  <a:lnTo>
                    <a:pt x="1507" y="8"/>
                  </a:lnTo>
                  <a:lnTo>
                    <a:pt x="1529" y="8"/>
                  </a:lnTo>
                  <a:lnTo>
                    <a:pt x="1566" y="5"/>
                  </a:lnTo>
                  <a:lnTo>
                    <a:pt x="1620" y="0"/>
                  </a:lnTo>
                  <a:lnTo>
                    <a:pt x="1496" y="227"/>
                  </a:lnTo>
                  <a:lnTo>
                    <a:pt x="1204" y="8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54" name="Freeform 7"/>
            <p:cNvSpPr>
              <a:spLocks/>
            </p:cNvSpPr>
            <p:nvPr/>
          </p:nvSpPr>
          <p:spPr bwMode="auto">
            <a:xfrm>
              <a:off x="1250025" y="3460674"/>
              <a:ext cx="143004" cy="191337"/>
            </a:xfrm>
            <a:custGeom>
              <a:avLst/>
              <a:gdLst>
                <a:gd name="T0" fmla="*/ 0 w 1308"/>
                <a:gd name="T1" fmla="*/ 0 h 1739"/>
                <a:gd name="T2" fmla="*/ 1308 w 1308"/>
                <a:gd name="T3" fmla="*/ 0 h 1739"/>
                <a:gd name="T4" fmla="*/ 1304 w 1308"/>
                <a:gd name="T5" fmla="*/ 46 h 1739"/>
                <a:gd name="T6" fmla="*/ 1300 w 1308"/>
                <a:gd name="T7" fmla="*/ 77 h 1739"/>
                <a:gd name="T8" fmla="*/ 1304 w 1308"/>
                <a:gd name="T9" fmla="*/ 108 h 1739"/>
                <a:gd name="T10" fmla="*/ 1308 w 1308"/>
                <a:gd name="T11" fmla="*/ 153 h 1739"/>
                <a:gd name="T12" fmla="*/ 1063 w 1308"/>
                <a:gd name="T13" fmla="*/ 132 h 1739"/>
                <a:gd name="T14" fmla="*/ 1038 w 1308"/>
                <a:gd name="T15" fmla="*/ 132 h 1739"/>
                <a:gd name="T16" fmla="*/ 1012 w 1308"/>
                <a:gd name="T17" fmla="*/ 131 h 1739"/>
                <a:gd name="T18" fmla="*/ 986 w 1308"/>
                <a:gd name="T19" fmla="*/ 130 h 1739"/>
                <a:gd name="T20" fmla="*/ 958 w 1308"/>
                <a:gd name="T21" fmla="*/ 130 h 1739"/>
                <a:gd name="T22" fmla="*/ 925 w 1308"/>
                <a:gd name="T23" fmla="*/ 128 h 1739"/>
                <a:gd name="T24" fmla="*/ 895 w 1308"/>
                <a:gd name="T25" fmla="*/ 126 h 1739"/>
                <a:gd name="T26" fmla="*/ 867 w 1308"/>
                <a:gd name="T27" fmla="*/ 125 h 1739"/>
                <a:gd name="T28" fmla="*/ 843 w 1308"/>
                <a:gd name="T29" fmla="*/ 124 h 1739"/>
                <a:gd name="T30" fmla="*/ 822 w 1308"/>
                <a:gd name="T31" fmla="*/ 124 h 1739"/>
                <a:gd name="T32" fmla="*/ 804 w 1308"/>
                <a:gd name="T33" fmla="*/ 123 h 1739"/>
                <a:gd name="T34" fmla="*/ 790 w 1308"/>
                <a:gd name="T35" fmla="*/ 123 h 1739"/>
                <a:gd name="T36" fmla="*/ 778 w 1308"/>
                <a:gd name="T37" fmla="*/ 123 h 1739"/>
                <a:gd name="T38" fmla="*/ 778 w 1308"/>
                <a:gd name="T39" fmla="*/ 1739 h 1739"/>
                <a:gd name="T40" fmla="*/ 749 w 1308"/>
                <a:gd name="T41" fmla="*/ 1736 h 1739"/>
                <a:gd name="T42" fmla="*/ 721 w 1308"/>
                <a:gd name="T43" fmla="*/ 1733 h 1739"/>
                <a:gd name="T44" fmla="*/ 693 w 1308"/>
                <a:gd name="T45" fmla="*/ 1731 h 1739"/>
                <a:gd name="T46" fmla="*/ 668 w 1308"/>
                <a:gd name="T47" fmla="*/ 1731 h 1739"/>
                <a:gd name="T48" fmla="*/ 639 w 1308"/>
                <a:gd name="T49" fmla="*/ 1731 h 1739"/>
                <a:gd name="T50" fmla="*/ 611 w 1308"/>
                <a:gd name="T51" fmla="*/ 1733 h 1739"/>
                <a:gd name="T52" fmla="*/ 583 w 1308"/>
                <a:gd name="T53" fmla="*/ 1736 h 1739"/>
                <a:gd name="T54" fmla="*/ 556 w 1308"/>
                <a:gd name="T55" fmla="*/ 1739 h 1739"/>
                <a:gd name="T56" fmla="*/ 556 w 1308"/>
                <a:gd name="T57" fmla="*/ 123 h 1739"/>
                <a:gd name="T58" fmla="*/ 489 w 1308"/>
                <a:gd name="T59" fmla="*/ 123 h 1739"/>
                <a:gd name="T60" fmla="*/ 422 w 1308"/>
                <a:gd name="T61" fmla="*/ 125 h 1739"/>
                <a:gd name="T62" fmla="*/ 354 w 1308"/>
                <a:gd name="T63" fmla="*/ 128 h 1739"/>
                <a:gd name="T64" fmla="*/ 286 w 1308"/>
                <a:gd name="T65" fmla="*/ 131 h 1739"/>
                <a:gd name="T66" fmla="*/ 216 w 1308"/>
                <a:gd name="T67" fmla="*/ 135 h 1739"/>
                <a:gd name="T68" fmla="*/ 145 w 1308"/>
                <a:gd name="T69" fmla="*/ 140 h 1739"/>
                <a:gd name="T70" fmla="*/ 73 w 1308"/>
                <a:gd name="T71" fmla="*/ 147 h 1739"/>
                <a:gd name="T72" fmla="*/ 0 w 1308"/>
                <a:gd name="T73" fmla="*/ 153 h 1739"/>
                <a:gd name="T74" fmla="*/ 5 w 1308"/>
                <a:gd name="T75" fmla="*/ 113 h 1739"/>
                <a:gd name="T76" fmla="*/ 7 w 1308"/>
                <a:gd name="T77" fmla="*/ 77 h 1739"/>
                <a:gd name="T78" fmla="*/ 6 w 1308"/>
                <a:gd name="T79" fmla="*/ 52 h 1739"/>
                <a:gd name="T80" fmla="*/ 4 w 1308"/>
                <a:gd name="T81" fmla="*/ 32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4" y="46"/>
                  </a:lnTo>
                  <a:lnTo>
                    <a:pt x="1300" y="77"/>
                  </a:lnTo>
                  <a:lnTo>
                    <a:pt x="1304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6" y="130"/>
                  </a:lnTo>
                  <a:lnTo>
                    <a:pt x="958" y="130"/>
                  </a:lnTo>
                  <a:lnTo>
                    <a:pt x="925" y="128"/>
                  </a:lnTo>
                  <a:lnTo>
                    <a:pt x="895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90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1" y="1733"/>
                  </a:lnTo>
                  <a:lnTo>
                    <a:pt x="693" y="1731"/>
                  </a:lnTo>
                  <a:lnTo>
                    <a:pt x="668" y="1731"/>
                  </a:lnTo>
                  <a:lnTo>
                    <a:pt x="639" y="1731"/>
                  </a:lnTo>
                  <a:lnTo>
                    <a:pt x="611" y="1733"/>
                  </a:lnTo>
                  <a:lnTo>
                    <a:pt x="583" y="1736"/>
                  </a:lnTo>
                  <a:lnTo>
                    <a:pt x="556" y="1739"/>
                  </a:lnTo>
                  <a:lnTo>
                    <a:pt x="556" y="123"/>
                  </a:lnTo>
                  <a:lnTo>
                    <a:pt x="489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6" y="131"/>
                  </a:lnTo>
                  <a:lnTo>
                    <a:pt x="216" y="135"/>
                  </a:lnTo>
                  <a:lnTo>
                    <a:pt x="145" y="140"/>
                  </a:lnTo>
                  <a:lnTo>
                    <a:pt x="73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7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55" name="Freeform 8"/>
            <p:cNvSpPr>
              <a:spLocks/>
            </p:cNvSpPr>
            <p:nvPr/>
          </p:nvSpPr>
          <p:spPr bwMode="auto">
            <a:xfrm>
              <a:off x="1055020" y="3460674"/>
              <a:ext cx="165290" cy="191337"/>
            </a:xfrm>
            <a:custGeom>
              <a:avLst/>
              <a:gdLst>
                <a:gd name="T0" fmla="*/ 1267 w 1516"/>
                <a:gd name="T1" fmla="*/ 351 h 1739"/>
                <a:gd name="T2" fmla="*/ 209 w 1516"/>
                <a:gd name="T3" fmla="*/ 1583 h 1739"/>
                <a:gd name="T4" fmla="*/ 169 w 1516"/>
                <a:gd name="T5" fmla="*/ 1627 h 1739"/>
                <a:gd name="T6" fmla="*/ 135 w 1516"/>
                <a:gd name="T7" fmla="*/ 1668 h 1739"/>
                <a:gd name="T8" fmla="*/ 105 w 1516"/>
                <a:gd name="T9" fmla="*/ 1705 h 1739"/>
                <a:gd name="T10" fmla="*/ 77 w 1516"/>
                <a:gd name="T11" fmla="*/ 1739 h 1739"/>
                <a:gd name="T12" fmla="*/ 0 w 1516"/>
                <a:gd name="T13" fmla="*/ 1739 h 1739"/>
                <a:gd name="T14" fmla="*/ 0 w 1516"/>
                <a:gd name="T15" fmla="*/ 0 h 1739"/>
                <a:gd name="T16" fmla="*/ 17 w 1516"/>
                <a:gd name="T17" fmla="*/ 3 h 1739"/>
                <a:gd name="T18" fmla="*/ 41 w 1516"/>
                <a:gd name="T19" fmla="*/ 5 h 1739"/>
                <a:gd name="T20" fmla="*/ 73 w 1516"/>
                <a:gd name="T21" fmla="*/ 8 h 1739"/>
                <a:gd name="T22" fmla="*/ 112 w 1516"/>
                <a:gd name="T23" fmla="*/ 8 h 1739"/>
                <a:gd name="T24" fmla="*/ 223 w 1516"/>
                <a:gd name="T25" fmla="*/ 0 h 1739"/>
                <a:gd name="T26" fmla="*/ 223 w 1516"/>
                <a:gd name="T27" fmla="*/ 1327 h 1739"/>
                <a:gd name="T28" fmla="*/ 250 w 1516"/>
                <a:gd name="T29" fmla="*/ 1327 h 1739"/>
                <a:gd name="T30" fmla="*/ 1405 w 1516"/>
                <a:gd name="T31" fmla="*/ 0 h 1739"/>
                <a:gd name="T32" fmla="*/ 1516 w 1516"/>
                <a:gd name="T33" fmla="*/ 0 h 1739"/>
                <a:gd name="T34" fmla="*/ 1516 w 1516"/>
                <a:gd name="T35" fmla="*/ 1739 h 1739"/>
                <a:gd name="T36" fmla="*/ 1483 w 1516"/>
                <a:gd name="T37" fmla="*/ 1736 h 1739"/>
                <a:gd name="T38" fmla="*/ 1454 w 1516"/>
                <a:gd name="T39" fmla="*/ 1733 h 1739"/>
                <a:gd name="T40" fmla="*/ 1428 w 1516"/>
                <a:gd name="T41" fmla="*/ 1731 h 1739"/>
                <a:gd name="T42" fmla="*/ 1405 w 1516"/>
                <a:gd name="T43" fmla="*/ 1731 h 1739"/>
                <a:gd name="T44" fmla="*/ 1383 w 1516"/>
                <a:gd name="T45" fmla="*/ 1731 h 1739"/>
                <a:gd name="T46" fmla="*/ 1358 w 1516"/>
                <a:gd name="T47" fmla="*/ 1733 h 1739"/>
                <a:gd name="T48" fmla="*/ 1327 w 1516"/>
                <a:gd name="T49" fmla="*/ 1736 h 1739"/>
                <a:gd name="T50" fmla="*/ 1292 w 1516"/>
                <a:gd name="T51" fmla="*/ 1739 h 1739"/>
                <a:gd name="T52" fmla="*/ 1292 w 1516"/>
                <a:gd name="T53" fmla="*/ 351 h 1739"/>
                <a:gd name="T54" fmla="*/ 1267 w 1516"/>
                <a:gd name="T55" fmla="*/ 351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6" h="1739">
                  <a:moveTo>
                    <a:pt x="1267" y="351"/>
                  </a:moveTo>
                  <a:lnTo>
                    <a:pt x="209" y="1583"/>
                  </a:lnTo>
                  <a:lnTo>
                    <a:pt x="169" y="1627"/>
                  </a:lnTo>
                  <a:lnTo>
                    <a:pt x="135" y="1668"/>
                  </a:lnTo>
                  <a:lnTo>
                    <a:pt x="105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2" y="8"/>
                  </a:lnTo>
                  <a:lnTo>
                    <a:pt x="223" y="0"/>
                  </a:lnTo>
                  <a:lnTo>
                    <a:pt x="223" y="1327"/>
                  </a:lnTo>
                  <a:lnTo>
                    <a:pt x="250" y="1327"/>
                  </a:lnTo>
                  <a:lnTo>
                    <a:pt x="1405" y="0"/>
                  </a:lnTo>
                  <a:lnTo>
                    <a:pt x="1516" y="0"/>
                  </a:lnTo>
                  <a:lnTo>
                    <a:pt x="1516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5" y="1731"/>
                  </a:lnTo>
                  <a:lnTo>
                    <a:pt x="1383" y="1731"/>
                  </a:lnTo>
                  <a:lnTo>
                    <a:pt x="1358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7" y="3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56" name="Freeform 9"/>
            <p:cNvSpPr>
              <a:spLocks/>
            </p:cNvSpPr>
            <p:nvPr/>
          </p:nvSpPr>
          <p:spPr bwMode="auto">
            <a:xfrm>
              <a:off x="880444" y="3460674"/>
              <a:ext cx="143004" cy="191337"/>
            </a:xfrm>
            <a:custGeom>
              <a:avLst/>
              <a:gdLst>
                <a:gd name="T0" fmla="*/ 0 w 1308"/>
                <a:gd name="T1" fmla="*/ 0 h 1739"/>
                <a:gd name="T2" fmla="*/ 1308 w 1308"/>
                <a:gd name="T3" fmla="*/ 0 h 1739"/>
                <a:gd name="T4" fmla="*/ 1303 w 1308"/>
                <a:gd name="T5" fmla="*/ 46 h 1739"/>
                <a:gd name="T6" fmla="*/ 1301 w 1308"/>
                <a:gd name="T7" fmla="*/ 77 h 1739"/>
                <a:gd name="T8" fmla="*/ 1303 w 1308"/>
                <a:gd name="T9" fmla="*/ 108 h 1739"/>
                <a:gd name="T10" fmla="*/ 1308 w 1308"/>
                <a:gd name="T11" fmla="*/ 153 h 1739"/>
                <a:gd name="T12" fmla="*/ 1063 w 1308"/>
                <a:gd name="T13" fmla="*/ 132 h 1739"/>
                <a:gd name="T14" fmla="*/ 1038 w 1308"/>
                <a:gd name="T15" fmla="*/ 132 h 1739"/>
                <a:gd name="T16" fmla="*/ 1012 w 1308"/>
                <a:gd name="T17" fmla="*/ 131 h 1739"/>
                <a:gd name="T18" fmla="*/ 985 w 1308"/>
                <a:gd name="T19" fmla="*/ 130 h 1739"/>
                <a:gd name="T20" fmla="*/ 959 w 1308"/>
                <a:gd name="T21" fmla="*/ 130 h 1739"/>
                <a:gd name="T22" fmla="*/ 925 w 1308"/>
                <a:gd name="T23" fmla="*/ 128 h 1739"/>
                <a:gd name="T24" fmla="*/ 894 w 1308"/>
                <a:gd name="T25" fmla="*/ 126 h 1739"/>
                <a:gd name="T26" fmla="*/ 867 w 1308"/>
                <a:gd name="T27" fmla="*/ 125 h 1739"/>
                <a:gd name="T28" fmla="*/ 843 w 1308"/>
                <a:gd name="T29" fmla="*/ 124 h 1739"/>
                <a:gd name="T30" fmla="*/ 822 w 1308"/>
                <a:gd name="T31" fmla="*/ 124 h 1739"/>
                <a:gd name="T32" fmla="*/ 804 w 1308"/>
                <a:gd name="T33" fmla="*/ 123 h 1739"/>
                <a:gd name="T34" fmla="*/ 789 w 1308"/>
                <a:gd name="T35" fmla="*/ 123 h 1739"/>
                <a:gd name="T36" fmla="*/ 778 w 1308"/>
                <a:gd name="T37" fmla="*/ 123 h 1739"/>
                <a:gd name="T38" fmla="*/ 778 w 1308"/>
                <a:gd name="T39" fmla="*/ 1739 h 1739"/>
                <a:gd name="T40" fmla="*/ 749 w 1308"/>
                <a:gd name="T41" fmla="*/ 1736 h 1739"/>
                <a:gd name="T42" fmla="*/ 720 w 1308"/>
                <a:gd name="T43" fmla="*/ 1733 h 1739"/>
                <a:gd name="T44" fmla="*/ 693 w 1308"/>
                <a:gd name="T45" fmla="*/ 1731 h 1739"/>
                <a:gd name="T46" fmla="*/ 666 w 1308"/>
                <a:gd name="T47" fmla="*/ 1731 h 1739"/>
                <a:gd name="T48" fmla="*/ 638 w 1308"/>
                <a:gd name="T49" fmla="*/ 1731 h 1739"/>
                <a:gd name="T50" fmla="*/ 610 w 1308"/>
                <a:gd name="T51" fmla="*/ 1733 h 1739"/>
                <a:gd name="T52" fmla="*/ 582 w 1308"/>
                <a:gd name="T53" fmla="*/ 1736 h 1739"/>
                <a:gd name="T54" fmla="*/ 555 w 1308"/>
                <a:gd name="T55" fmla="*/ 1739 h 1739"/>
                <a:gd name="T56" fmla="*/ 555 w 1308"/>
                <a:gd name="T57" fmla="*/ 123 h 1739"/>
                <a:gd name="T58" fmla="*/ 488 w 1308"/>
                <a:gd name="T59" fmla="*/ 123 h 1739"/>
                <a:gd name="T60" fmla="*/ 422 w 1308"/>
                <a:gd name="T61" fmla="*/ 125 h 1739"/>
                <a:gd name="T62" fmla="*/ 354 w 1308"/>
                <a:gd name="T63" fmla="*/ 128 h 1739"/>
                <a:gd name="T64" fmla="*/ 285 w 1308"/>
                <a:gd name="T65" fmla="*/ 131 h 1739"/>
                <a:gd name="T66" fmla="*/ 215 w 1308"/>
                <a:gd name="T67" fmla="*/ 135 h 1739"/>
                <a:gd name="T68" fmla="*/ 144 w 1308"/>
                <a:gd name="T69" fmla="*/ 140 h 1739"/>
                <a:gd name="T70" fmla="*/ 72 w 1308"/>
                <a:gd name="T71" fmla="*/ 147 h 1739"/>
                <a:gd name="T72" fmla="*/ 0 w 1308"/>
                <a:gd name="T73" fmla="*/ 153 h 1739"/>
                <a:gd name="T74" fmla="*/ 5 w 1308"/>
                <a:gd name="T75" fmla="*/ 113 h 1739"/>
                <a:gd name="T76" fmla="*/ 6 w 1308"/>
                <a:gd name="T77" fmla="*/ 77 h 1739"/>
                <a:gd name="T78" fmla="*/ 6 w 1308"/>
                <a:gd name="T79" fmla="*/ 52 h 1739"/>
                <a:gd name="T80" fmla="*/ 4 w 1308"/>
                <a:gd name="T81" fmla="*/ 32 h 1739"/>
                <a:gd name="T82" fmla="*/ 0 w 1308"/>
                <a:gd name="T83" fmla="*/ 0 h 173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308" h="1739">
                  <a:moveTo>
                    <a:pt x="0" y="0"/>
                  </a:moveTo>
                  <a:lnTo>
                    <a:pt x="1308" y="0"/>
                  </a:lnTo>
                  <a:lnTo>
                    <a:pt x="1303" y="46"/>
                  </a:lnTo>
                  <a:lnTo>
                    <a:pt x="1301" y="77"/>
                  </a:lnTo>
                  <a:lnTo>
                    <a:pt x="1303" y="108"/>
                  </a:lnTo>
                  <a:lnTo>
                    <a:pt x="1308" y="153"/>
                  </a:lnTo>
                  <a:lnTo>
                    <a:pt x="1063" y="132"/>
                  </a:lnTo>
                  <a:lnTo>
                    <a:pt x="1038" y="132"/>
                  </a:lnTo>
                  <a:lnTo>
                    <a:pt x="1012" y="131"/>
                  </a:lnTo>
                  <a:lnTo>
                    <a:pt x="985" y="130"/>
                  </a:lnTo>
                  <a:lnTo>
                    <a:pt x="959" y="130"/>
                  </a:lnTo>
                  <a:lnTo>
                    <a:pt x="925" y="128"/>
                  </a:lnTo>
                  <a:lnTo>
                    <a:pt x="894" y="126"/>
                  </a:lnTo>
                  <a:lnTo>
                    <a:pt x="867" y="125"/>
                  </a:lnTo>
                  <a:lnTo>
                    <a:pt x="843" y="124"/>
                  </a:lnTo>
                  <a:lnTo>
                    <a:pt x="822" y="124"/>
                  </a:lnTo>
                  <a:lnTo>
                    <a:pt x="804" y="123"/>
                  </a:lnTo>
                  <a:lnTo>
                    <a:pt x="789" y="123"/>
                  </a:lnTo>
                  <a:lnTo>
                    <a:pt x="778" y="123"/>
                  </a:lnTo>
                  <a:lnTo>
                    <a:pt x="778" y="1739"/>
                  </a:lnTo>
                  <a:lnTo>
                    <a:pt x="749" y="1736"/>
                  </a:lnTo>
                  <a:lnTo>
                    <a:pt x="720" y="1733"/>
                  </a:lnTo>
                  <a:lnTo>
                    <a:pt x="693" y="1731"/>
                  </a:lnTo>
                  <a:lnTo>
                    <a:pt x="666" y="1731"/>
                  </a:lnTo>
                  <a:lnTo>
                    <a:pt x="638" y="1731"/>
                  </a:lnTo>
                  <a:lnTo>
                    <a:pt x="610" y="1733"/>
                  </a:lnTo>
                  <a:lnTo>
                    <a:pt x="582" y="1736"/>
                  </a:lnTo>
                  <a:lnTo>
                    <a:pt x="555" y="1739"/>
                  </a:lnTo>
                  <a:lnTo>
                    <a:pt x="555" y="123"/>
                  </a:lnTo>
                  <a:lnTo>
                    <a:pt x="488" y="123"/>
                  </a:lnTo>
                  <a:lnTo>
                    <a:pt x="422" y="125"/>
                  </a:lnTo>
                  <a:lnTo>
                    <a:pt x="354" y="128"/>
                  </a:lnTo>
                  <a:lnTo>
                    <a:pt x="285" y="131"/>
                  </a:lnTo>
                  <a:lnTo>
                    <a:pt x="215" y="135"/>
                  </a:lnTo>
                  <a:lnTo>
                    <a:pt x="144" y="140"/>
                  </a:lnTo>
                  <a:lnTo>
                    <a:pt x="72" y="147"/>
                  </a:lnTo>
                  <a:lnTo>
                    <a:pt x="0" y="153"/>
                  </a:lnTo>
                  <a:lnTo>
                    <a:pt x="5" y="113"/>
                  </a:lnTo>
                  <a:lnTo>
                    <a:pt x="6" y="77"/>
                  </a:lnTo>
                  <a:lnTo>
                    <a:pt x="6" y="52"/>
                  </a:lnTo>
                  <a:lnTo>
                    <a:pt x="4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57" name="Freeform 10"/>
            <p:cNvSpPr>
              <a:spLocks/>
            </p:cNvSpPr>
            <p:nvPr/>
          </p:nvSpPr>
          <p:spPr bwMode="auto">
            <a:xfrm>
              <a:off x="700296" y="3456958"/>
              <a:ext cx="165290" cy="196910"/>
            </a:xfrm>
            <a:custGeom>
              <a:avLst/>
              <a:gdLst>
                <a:gd name="T0" fmla="*/ 254 w 1501"/>
                <a:gd name="T1" fmla="*/ 1022 h 1807"/>
                <a:gd name="T2" fmla="*/ 275 w 1501"/>
                <a:gd name="T3" fmla="*/ 1157 h 1807"/>
                <a:gd name="T4" fmla="*/ 313 w 1501"/>
                <a:gd name="T5" fmla="*/ 1280 h 1807"/>
                <a:gd name="T6" fmla="*/ 368 w 1501"/>
                <a:gd name="T7" fmla="*/ 1392 h 1807"/>
                <a:gd name="T8" fmla="*/ 437 w 1501"/>
                <a:gd name="T9" fmla="*/ 1487 h 1807"/>
                <a:gd name="T10" fmla="*/ 519 w 1501"/>
                <a:gd name="T11" fmla="*/ 1567 h 1807"/>
                <a:gd name="T12" fmla="*/ 614 w 1501"/>
                <a:gd name="T13" fmla="*/ 1630 h 1807"/>
                <a:gd name="T14" fmla="*/ 719 w 1501"/>
                <a:gd name="T15" fmla="*/ 1675 h 1807"/>
                <a:gd name="T16" fmla="*/ 831 w 1501"/>
                <a:gd name="T17" fmla="*/ 1700 h 1807"/>
                <a:gd name="T18" fmla="*/ 960 w 1501"/>
                <a:gd name="T19" fmla="*/ 1706 h 1807"/>
                <a:gd name="T20" fmla="*/ 1108 w 1501"/>
                <a:gd name="T21" fmla="*/ 1686 h 1807"/>
                <a:gd name="T22" fmla="*/ 1242 w 1501"/>
                <a:gd name="T23" fmla="*/ 1639 h 1807"/>
                <a:gd name="T24" fmla="*/ 1347 w 1501"/>
                <a:gd name="T25" fmla="*/ 1585 h 1807"/>
                <a:gd name="T26" fmla="*/ 1452 w 1501"/>
                <a:gd name="T27" fmla="*/ 1661 h 1807"/>
                <a:gd name="T28" fmla="*/ 1353 w 1501"/>
                <a:gd name="T29" fmla="*/ 1717 h 1807"/>
                <a:gd name="T30" fmla="*/ 1240 w 1501"/>
                <a:gd name="T31" fmla="*/ 1758 h 1807"/>
                <a:gd name="T32" fmla="*/ 1122 w 1501"/>
                <a:gd name="T33" fmla="*/ 1785 h 1807"/>
                <a:gd name="T34" fmla="*/ 996 w 1501"/>
                <a:gd name="T35" fmla="*/ 1802 h 1807"/>
                <a:gd name="T36" fmla="*/ 842 w 1501"/>
                <a:gd name="T37" fmla="*/ 1806 h 1807"/>
                <a:gd name="T38" fmla="*/ 649 w 1501"/>
                <a:gd name="T39" fmla="*/ 1782 h 1807"/>
                <a:gd name="T40" fmla="*/ 540 w 1501"/>
                <a:gd name="T41" fmla="*/ 1750 h 1807"/>
                <a:gd name="T42" fmla="*/ 439 w 1501"/>
                <a:gd name="T43" fmla="*/ 1708 h 1807"/>
                <a:gd name="T44" fmla="*/ 348 w 1501"/>
                <a:gd name="T45" fmla="*/ 1655 h 1807"/>
                <a:gd name="T46" fmla="*/ 268 w 1501"/>
                <a:gd name="T47" fmla="*/ 1590 h 1807"/>
                <a:gd name="T48" fmla="*/ 198 w 1501"/>
                <a:gd name="T49" fmla="*/ 1516 h 1807"/>
                <a:gd name="T50" fmla="*/ 136 w 1501"/>
                <a:gd name="T51" fmla="*/ 1430 h 1807"/>
                <a:gd name="T52" fmla="*/ 87 w 1501"/>
                <a:gd name="T53" fmla="*/ 1334 h 1807"/>
                <a:gd name="T54" fmla="*/ 35 w 1501"/>
                <a:gd name="T55" fmla="*/ 1183 h 1807"/>
                <a:gd name="T56" fmla="*/ 1 w 1501"/>
                <a:gd name="T57" fmla="*/ 947 h 1807"/>
                <a:gd name="T58" fmla="*/ 7 w 1501"/>
                <a:gd name="T59" fmla="*/ 762 h 1807"/>
                <a:gd name="T60" fmla="*/ 39 w 1501"/>
                <a:gd name="T61" fmla="*/ 607 h 1807"/>
                <a:gd name="T62" fmla="*/ 95 w 1501"/>
                <a:gd name="T63" fmla="*/ 467 h 1807"/>
                <a:gd name="T64" fmla="*/ 175 w 1501"/>
                <a:gd name="T65" fmla="*/ 343 h 1807"/>
                <a:gd name="T66" fmla="*/ 273 w 1501"/>
                <a:gd name="T67" fmla="*/ 237 h 1807"/>
                <a:gd name="T68" fmla="*/ 391 w 1501"/>
                <a:gd name="T69" fmla="*/ 150 h 1807"/>
                <a:gd name="T70" fmla="*/ 525 w 1501"/>
                <a:gd name="T71" fmla="*/ 82 h 1807"/>
                <a:gd name="T72" fmla="*/ 670 w 1501"/>
                <a:gd name="T73" fmla="*/ 33 h 1807"/>
                <a:gd name="T74" fmla="*/ 825 w 1501"/>
                <a:gd name="T75" fmla="*/ 6 h 1807"/>
                <a:gd name="T76" fmla="*/ 979 w 1501"/>
                <a:gd name="T77" fmla="*/ 0 h 1807"/>
                <a:gd name="T78" fmla="*/ 1095 w 1501"/>
                <a:gd name="T79" fmla="*/ 7 h 1807"/>
                <a:gd name="T80" fmla="*/ 1213 w 1501"/>
                <a:gd name="T81" fmla="*/ 23 h 1807"/>
                <a:gd name="T82" fmla="*/ 1328 w 1501"/>
                <a:gd name="T83" fmla="*/ 52 h 1807"/>
                <a:gd name="T84" fmla="*/ 1438 w 1501"/>
                <a:gd name="T85" fmla="*/ 90 h 1807"/>
                <a:gd name="T86" fmla="*/ 1486 w 1501"/>
                <a:gd name="T87" fmla="*/ 158 h 1807"/>
                <a:gd name="T88" fmla="*/ 1453 w 1501"/>
                <a:gd name="T89" fmla="*/ 282 h 1807"/>
                <a:gd name="T90" fmla="*/ 1366 w 1501"/>
                <a:gd name="T91" fmla="*/ 253 h 1807"/>
                <a:gd name="T92" fmla="*/ 1263 w 1501"/>
                <a:gd name="T93" fmla="*/ 183 h 1807"/>
                <a:gd name="T94" fmla="*/ 1142 w 1501"/>
                <a:gd name="T95" fmla="*/ 128 h 1807"/>
                <a:gd name="T96" fmla="*/ 1005 w 1501"/>
                <a:gd name="T97" fmla="*/ 98 h 1807"/>
                <a:gd name="T98" fmla="*/ 864 w 1501"/>
                <a:gd name="T99" fmla="*/ 100 h 1807"/>
                <a:gd name="T100" fmla="*/ 739 w 1501"/>
                <a:gd name="T101" fmla="*/ 123 h 1807"/>
                <a:gd name="T102" fmla="*/ 628 w 1501"/>
                <a:gd name="T103" fmla="*/ 168 h 1807"/>
                <a:gd name="T104" fmla="*/ 528 w 1501"/>
                <a:gd name="T105" fmla="*/ 232 h 1807"/>
                <a:gd name="T106" fmla="*/ 444 w 1501"/>
                <a:gd name="T107" fmla="*/ 315 h 1807"/>
                <a:gd name="T108" fmla="*/ 374 w 1501"/>
                <a:gd name="T109" fmla="*/ 413 h 1807"/>
                <a:gd name="T110" fmla="*/ 319 w 1501"/>
                <a:gd name="T111" fmla="*/ 525 h 1807"/>
                <a:gd name="T112" fmla="*/ 279 w 1501"/>
                <a:gd name="T113" fmla="*/ 647 h 1807"/>
                <a:gd name="T114" fmla="*/ 256 w 1501"/>
                <a:gd name="T115" fmla="*/ 774 h 1807"/>
                <a:gd name="T116" fmla="*/ 249 w 1501"/>
                <a:gd name="T117" fmla="*/ 906 h 180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501" h="1807">
                  <a:moveTo>
                    <a:pt x="249" y="906"/>
                  </a:moveTo>
                  <a:lnTo>
                    <a:pt x="249" y="936"/>
                  </a:lnTo>
                  <a:lnTo>
                    <a:pt x="250" y="965"/>
                  </a:lnTo>
                  <a:lnTo>
                    <a:pt x="252" y="995"/>
                  </a:lnTo>
                  <a:lnTo>
                    <a:pt x="254" y="1022"/>
                  </a:lnTo>
                  <a:lnTo>
                    <a:pt x="257" y="1050"/>
                  </a:lnTo>
                  <a:lnTo>
                    <a:pt x="260" y="1077"/>
                  </a:lnTo>
                  <a:lnTo>
                    <a:pt x="265" y="1104"/>
                  </a:lnTo>
                  <a:lnTo>
                    <a:pt x="270" y="1130"/>
                  </a:lnTo>
                  <a:lnTo>
                    <a:pt x="275" y="1157"/>
                  </a:lnTo>
                  <a:lnTo>
                    <a:pt x="282" y="1182"/>
                  </a:lnTo>
                  <a:lnTo>
                    <a:pt x="288" y="1208"/>
                  </a:lnTo>
                  <a:lnTo>
                    <a:pt x="296" y="1232"/>
                  </a:lnTo>
                  <a:lnTo>
                    <a:pt x="305" y="1257"/>
                  </a:lnTo>
                  <a:lnTo>
                    <a:pt x="313" y="1280"/>
                  </a:lnTo>
                  <a:lnTo>
                    <a:pt x="323" y="1303"/>
                  </a:lnTo>
                  <a:lnTo>
                    <a:pt x="333" y="1326"/>
                  </a:lnTo>
                  <a:lnTo>
                    <a:pt x="344" y="1348"/>
                  </a:lnTo>
                  <a:lnTo>
                    <a:pt x="356" y="1370"/>
                  </a:lnTo>
                  <a:lnTo>
                    <a:pt x="368" y="1392"/>
                  </a:lnTo>
                  <a:lnTo>
                    <a:pt x="381" y="1412"/>
                  </a:lnTo>
                  <a:lnTo>
                    <a:pt x="394" y="1432"/>
                  </a:lnTo>
                  <a:lnTo>
                    <a:pt x="408" y="1451"/>
                  </a:lnTo>
                  <a:lnTo>
                    <a:pt x="422" y="1469"/>
                  </a:lnTo>
                  <a:lnTo>
                    <a:pt x="437" y="1487"/>
                  </a:lnTo>
                  <a:lnTo>
                    <a:pt x="452" y="1505"/>
                  </a:lnTo>
                  <a:lnTo>
                    <a:pt x="468" y="1521"/>
                  </a:lnTo>
                  <a:lnTo>
                    <a:pt x="485" y="1537"/>
                  </a:lnTo>
                  <a:lnTo>
                    <a:pt x="502" y="1553"/>
                  </a:lnTo>
                  <a:lnTo>
                    <a:pt x="519" y="1567"/>
                  </a:lnTo>
                  <a:lnTo>
                    <a:pt x="537" y="1580"/>
                  </a:lnTo>
                  <a:lnTo>
                    <a:pt x="556" y="1594"/>
                  </a:lnTo>
                  <a:lnTo>
                    <a:pt x="575" y="1607"/>
                  </a:lnTo>
                  <a:lnTo>
                    <a:pt x="594" y="1619"/>
                  </a:lnTo>
                  <a:lnTo>
                    <a:pt x="614" y="1630"/>
                  </a:lnTo>
                  <a:lnTo>
                    <a:pt x="634" y="1641"/>
                  </a:lnTo>
                  <a:lnTo>
                    <a:pt x="654" y="1651"/>
                  </a:lnTo>
                  <a:lnTo>
                    <a:pt x="676" y="1659"/>
                  </a:lnTo>
                  <a:lnTo>
                    <a:pt x="697" y="1668"/>
                  </a:lnTo>
                  <a:lnTo>
                    <a:pt x="719" y="1675"/>
                  </a:lnTo>
                  <a:lnTo>
                    <a:pt x="740" y="1681"/>
                  </a:lnTo>
                  <a:lnTo>
                    <a:pt x="762" y="1688"/>
                  </a:lnTo>
                  <a:lnTo>
                    <a:pt x="785" y="1693"/>
                  </a:lnTo>
                  <a:lnTo>
                    <a:pt x="808" y="1697"/>
                  </a:lnTo>
                  <a:lnTo>
                    <a:pt x="831" y="1700"/>
                  </a:lnTo>
                  <a:lnTo>
                    <a:pt x="855" y="1703"/>
                  </a:lnTo>
                  <a:lnTo>
                    <a:pt x="879" y="1705"/>
                  </a:lnTo>
                  <a:lnTo>
                    <a:pt x="903" y="1706"/>
                  </a:lnTo>
                  <a:lnTo>
                    <a:pt x="928" y="1707"/>
                  </a:lnTo>
                  <a:lnTo>
                    <a:pt x="960" y="1706"/>
                  </a:lnTo>
                  <a:lnTo>
                    <a:pt x="990" y="1705"/>
                  </a:lnTo>
                  <a:lnTo>
                    <a:pt x="1020" y="1701"/>
                  </a:lnTo>
                  <a:lnTo>
                    <a:pt x="1050" y="1697"/>
                  </a:lnTo>
                  <a:lnTo>
                    <a:pt x="1079" y="1692"/>
                  </a:lnTo>
                  <a:lnTo>
                    <a:pt x="1108" y="1686"/>
                  </a:lnTo>
                  <a:lnTo>
                    <a:pt x="1136" y="1678"/>
                  </a:lnTo>
                  <a:lnTo>
                    <a:pt x="1165" y="1669"/>
                  </a:lnTo>
                  <a:lnTo>
                    <a:pt x="1192" y="1659"/>
                  </a:lnTo>
                  <a:lnTo>
                    <a:pt x="1218" y="1649"/>
                  </a:lnTo>
                  <a:lnTo>
                    <a:pt x="1242" y="1639"/>
                  </a:lnTo>
                  <a:lnTo>
                    <a:pt x="1266" y="1629"/>
                  </a:lnTo>
                  <a:lnTo>
                    <a:pt x="1288" y="1619"/>
                  </a:lnTo>
                  <a:lnTo>
                    <a:pt x="1309" y="1608"/>
                  </a:lnTo>
                  <a:lnTo>
                    <a:pt x="1329" y="1596"/>
                  </a:lnTo>
                  <a:lnTo>
                    <a:pt x="1347" y="1585"/>
                  </a:lnTo>
                  <a:lnTo>
                    <a:pt x="1382" y="1562"/>
                  </a:lnTo>
                  <a:lnTo>
                    <a:pt x="1414" y="1541"/>
                  </a:lnTo>
                  <a:lnTo>
                    <a:pt x="1442" y="1521"/>
                  </a:lnTo>
                  <a:lnTo>
                    <a:pt x="1467" y="1502"/>
                  </a:lnTo>
                  <a:lnTo>
                    <a:pt x="1452" y="1661"/>
                  </a:lnTo>
                  <a:lnTo>
                    <a:pt x="1434" y="1674"/>
                  </a:lnTo>
                  <a:lnTo>
                    <a:pt x="1414" y="1686"/>
                  </a:lnTo>
                  <a:lnTo>
                    <a:pt x="1395" y="1696"/>
                  </a:lnTo>
                  <a:lnTo>
                    <a:pt x="1374" y="1707"/>
                  </a:lnTo>
                  <a:lnTo>
                    <a:pt x="1353" y="1717"/>
                  </a:lnTo>
                  <a:lnTo>
                    <a:pt x="1330" y="1727"/>
                  </a:lnTo>
                  <a:lnTo>
                    <a:pt x="1308" y="1735"/>
                  </a:lnTo>
                  <a:lnTo>
                    <a:pt x="1285" y="1744"/>
                  </a:lnTo>
                  <a:lnTo>
                    <a:pt x="1263" y="1751"/>
                  </a:lnTo>
                  <a:lnTo>
                    <a:pt x="1240" y="1758"/>
                  </a:lnTo>
                  <a:lnTo>
                    <a:pt x="1218" y="1764"/>
                  </a:lnTo>
                  <a:lnTo>
                    <a:pt x="1195" y="1769"/>
                  </a:lnTo>
                  <a:lnTo>
                    <a:pt x="1170" y="1776"/>
                  </a:lnTo>
                  <a:lnTo>
                    <a:pt x="1146" y="1781"/>
                  </a:lnTo>
                  <a:lnTo>
                    <a:pt x="1122" y="1785"/>
                  </a:lnTo>
                  <a:lnTo>
                    <a:pt x="1096" y="1791"/>
                  </a:lnTo>
                  <a:lnTo>
                    <a:pt x="1072" y="1794"/>
                  </a:lnTo>
                  <a:lnTo>
                    <a:pt x="1046" y="1797"/>
                  </a:lnTo>
                  <a:lnTo>
                    <a:pt x="1021" y="1799"/>
                  </a:lnTo>
                  <a:lnTo>
                    <a:pt x="996" y="1802"/>
                  </a:lnTo>
                  <a:lnTo>
                    <a:pt x="970" y="1803"/>
                  </a:lnTo>
                  <a:lnTo>
                    <a:pt x="945" y="1804"/>
                  </a:lnTo>
                  <a:lnTo>
                    <a:pt x="918" y="1806"/>
                  </a:lnTo>
                  <a:lnTo>
                    <a:pt x="893" y="1807"/>
                  </a:lnTo>
                  <a:lnTo>
                    <a:pt x="842" y="1806"/>
                  </a:lnTo>
                  <a:lnTo>
                    <a:pt x="791" y="1802"/>
                  </a:lnTo>
                  <a:lnTo>
                    <a:pt x="742" y="1797"/>
                  </a:lnTo>
                  <a:lnTo>
                    <a:pt x="696" y="1791"/>
                  </a:lnTo>
                  <a:lnTo>
                    <a:pt x="672" y="1786"/>
                  </a:lnTo>
                  <a:lnTo>
                    <a:pt x="649" y="1782"/>
                  </a:lnTo>
                  <a:lnTo>
                    <a:pt x="627" y="1777"/>
                  </a:lnTo>
                  <a:lnTo>
                    <a:pt x="605" y="1770"/>
                  </a:lnTo>
                  <a:lnTo>
                    <a:pt x="582" y="1764"/>
                  </a:lnTo>
                  <a:lnTo>
                    <a:pt x="561" y="1758"/>
                  </a:lnTo>
                  <a:lnTo>
                    <a:pt x="540" y="1750"/>
                  </a:lnTo>
                  <a:lnTo>
                    <a:pt x="519" y="1743"/>
                  </a:lnTo>
                  <a:lnTo>
                    <a:pt x="499" y="1734"/>
                  </a:lnTo>
                  <a:lnTo>
                    <a:pt x="479" y="1727"/>
                  </a:lnTo>
                  <a:lnTo>
                    <a:pt x="458" y="1717"/>
                  </a:lnTo>
                  <a:lnTo>
                    <a:pt x="439" y="1708"/>
                  </a:lnTo>
                  <a:lnTo>
                    <a:pt x="420" y="1698"/>
                  </a:lnTo>
                  <a:lnTo>
                    <a:pt x="402" y="1689"/>
                  </a:lnTo>
                  <a:lnTo>
                    <a:pt x="383" y="1678"/>
                  </a:lnTo>
                  <a:lnTo>
                    <a:pt x="366" y="1666"/>
                  </a:lnTo>
                  <a:lnTo>
                    <a:pt x="348" y="1655"/>
                  </a:lnTo>
                  <a:lnTo>
                    <a:pt x="331" y="1643"/>
                  </a:lnTo>
                  <a:lnTo>
                    <a:pt x="315" y="1630"/>
                  </a:lnTo>
                  <a:lnTo>
                    <a:pt x="300" y="1618"/>
                  </a:lnTo>
                  <a:lnTo>
                    <a:pt x="284" y="1604"/>
                  </a:lnTo>
                  <a:lnTo>
                    <a:pt x="268" y="1590"/>
                  </a:lnTo>
                  <a:lnTo>
                    <a:pt x="253" y="1576"/>
                  </a:lnTo>
                  <a:lnTo>
                    <a:pt x="239" y="1561"/>
                  </a:lnTo>
                  <a:lnTo>
                    <a:pt x="224" y="1547"/>
                  </a:lnTo>
                  <a:lnTo>
                    <a:pt x="211" y="1532"/>
                  </a:lnTo>
                  <a:lnTo>
                    <a:pt x="198" y="1516"/>
                  </a:lnTo>
                  <a:lnTo>
                    <a:pt x="184" y="1499"/>
                  </a:lnTo>
                  <a:lnTo>
                    <a:pt x="172" y="1483"/>
                  </a:lnTo>
                  <a:lnTo>
                    <a:pt x="160" y="1465"/>
                  </a:lnTo>
                  <a:lnTo>
                    <a:pt x="148" y="1448"/>
                  </a:lnTo>
                  <a:lnTo>
                    <a:pt x="136" y="1430"/>
                  </a:lnTo>
                  <a:lnTo>
                    <a:pt x="126" y="1412"/>
                  </a:lnTo>
                  <a:lnTo>
                    <a:pt x="115" y="1393"/>
                  </a:lnTo>
                  <a:lnTo>
                    <a:pt x="106" y="1373"/>
                  </a:lnTo>
                  <a:lnTo>
                    <a:pt x="96" y="1353"/>
                  </a:lnTo>
                  <a:lnTo>
                    <a:pt x="87" y="1334"/>
                  </a:lnTo>
                  <a:lnTo>
                    <a:pt x="78" y="1313"/>
                  </a:lnTo>
                  <a:lnTo>
                    <a:pt x="70" y="1293"/>
                  </a:lnTo>
                  <a:lnTo>
                    <a:pt x="61" y="1272"/>
                  </a:lnTo>
                  <a:lnTo>
                    <a:pt x="47" y="1228"/>
                  </a:lnTo>
                  <a:lnTo>
                    <a:pt x="35" y="1183"/>
                  </a:lnTo>
                  <a:lnTo>
                    <a:pt x="24" y="1138"/>
                  </a:lnTo>
                  <a:lnTo>
                    <a:pt x="15" y="1092"/>
                  </a:lnTo>
                  <a:lnTo>
                    <a:pt x="8" y="1044"/>
                  </a:lnTo>
                  <a:lnTo>
                    <a:pt x="3" y="997"/>
                  </a:lnTo>
                  <a:lnTo>
                    <a:pt x="1" y="947"/>
                  </a:lnTo>
                  <a:lnTo>
                    <a:pt x="0" y="897"/>
                  </a:lnTo>
                  <a:lnTo>
                    <a:pt x="0" y="862"/>
                  </a:lnTo>
                  <a:lnTo>
                    <a:pt x="2" y="828"/>
                  </a:lnTo>
                  <a:lnTo>
                    <a:pt x="4" y="795"/>
                  </a:lnTo>
                  <a:lnTo>
                    <a:pt x="7" y="762"/>
                  </a:lnTo>
                  <a:lnTo>
                    <a:pt x="11" y="730"/>
                  </a:lnTo>
                  <a:lnTo>
                    <a:pt x="17" y="698"/>
                  </a:lnTo>
                  <a:lnTo>
                    <a:pt x="23" y="668"/>
                  </a:lnTo>
                  <a:lnTo>
                    <a:pt x="30" y="637"/>
                  </a:lnTo>
                  <a:lnTo>
                    <a:pt x="39" y="607"/>
                  </a:lnTo>
                  <a:lnTo>
                    <a:pt x="48" y="577"/>
                  </a:lnTo>
                  <a:lnTo>
                    <a:pt x="58" y="550"/>
                  </a:lnTo>
                  <a:lnTo>
                    <a:pt x="70" y="521"/>
                  </a:lnTo>
                  <a:lnTo>
                    <a:pt x="82" y="494"/>
                  </a:lnTo>
                  <a:lnTo>
                    <a:pt x="95" y="467"/>
                  </a:lnTo>
                  <a:lnTo>
                    <a:pt x="109" y="440"/>
                  </a:lnTo>
                  <a:lnTo>
                    <a:pt x="125" y="415"/>
                  </a:lnTo>
                  <a:lnTo>
                    <a:pt x="141" y="391"/>
                  </a:lnTo>
                  <a:lnTo>
                    <a:pt x="158" y="366"/>
                  </a:lnTo>
                  <a:lnTo>
                    <a:pt x="175" y="343"/>
                  </a:lnTo>
                  <a:lnTo>
                    <a:pt x="194" y="319"/>
                  </a:lnTo>
                  <a:lnTo>
                    <a:pt x="212" y="297"/>
                  </a:lnTo>
                  <a:lnTo>
                    <a:pt x="232" y="276"/>
                  </a:lnTo>
                  <a:lnTo>
                    <a:pt x="252" y="256"/>
                  </a:lnTo>
                  <a:lnTo>
                    <a:pt x="273" y="237"/>
                  </a:lnTo>
                  <a:lnTo>
                    <a:pt x="295" y="218"/>
                  </a:lnTo>
                  <a:lnTo>
                    <a:pt x="318" y="200"/>
                  </a:lnTo>
                  <a:lnTo>
                    <a:pt x="341" y="183"/>
                  </a:lnTo>
                  <a:lnTo>
                    <a:pt x="365" y="166"/>
                  </a:lnTo>
                  <a:lnTo>
                    <a:pt x="391" y="150"/>
                  </a:lnTo>
                  <a:lnTo>
                    <a:pt x="416" y="135"/>
                  </a:lnTo>
                  <a:lnTo>
                    <a:pt x="443" y="120"/>
                  </a:lnTo>
                  <a:lnTo>
                    <a:pt x="469" y="106"/>
                  </a:lnTo>
                  <a:lnTo>
                    <a:pt x="497" y="93"/>
                  </a:lnTo>
                  <a:lnTo>
                    <a:pt x="525" y="82"/>
                  </a:lnTo>
                  <a:lnTo>
                    <a:pt x="553" y="70"/>
                  </a:lnTo>
                  <a:lnTo>
                    <a:pt x="581" y="59"/>
                  </a:lnTo>
                  <a:lnTo>
                    <a:pt x="611" y="50"/>
                  </a:lnTo>
                  <a:lnTo>
                    <a:pt x="641" y="41"/>
                  </a:lnTo>
                  <a:lnTo>
                    <a:pt x="670" y="33"/>
                  </a:lnTo>
                  <a:lnTo>
                    <a:pt x="700" y="27"/>
                  </a:lnTo>
                  <a:lnTo>
                    <a:pt x="731" y="20"/>
                  </a:lnTo>
                  <a:lnTo>
                    <a:pt x="761" y="15"/>
                  </a:lnTo>
                  <a:lnTo>
                    <a:pt x="793" y="10"/>
                  </a:lnTo>
                  <a:lnTo>
                    <a:pt x="825" y="6"/>
                  </a:lnTo>
                  <a:lnTo>
                    <a:pt x="857" y="3"/>
                  </a:lnTo>
                  <a:lnTo>
                    <a:pt x="890" y="1"/>
                  </a:lnTo>
                  <a:lnTo>
                    <a:pt x="922" y="0"/>
                  </a:lnTo>
                  <a:lnTo>
                    <a:pt x="955" y="0"/>
                  </a:lnTo>
                  <a:lnTo>
                    <a:pt x="979" y="0"/>
                  </a:lnTo>
                  <a:lnTo>
                    <a:pt x="1002" y="1"/>
                  </a:lnTo>
                  <a:lnTo>
                    <a:pt x="1025" y="2"/>
                  </a:lnTo>
                  <a:lnTo>
                    <a:pt x="1049" y="3"/>
                  </a:lnTo>
                  <a:lnTo>
                    <a:pt x="1072" y="5"/>
                  </a:lnTo>
                  <a:lnTo>
                    <a:pt x="1095" y="7"/>
                  </a:lnTo>
                  <a:lnTo>
                    <a:pt x="1119" y="10"/>
                  </a:lnTo>
                  <a:lnTo>
                    <a:pt x="1143" y="13"/>
                  </a:lnTo>
                  <a:lnTo>
                    <a:pt x="1166" y="16"/>
                  </a:lnTo>
                  <a:lnTo>
                    <a:pt x="1189" y="20"/>
                  </a:lnTo>
                  <a:lnTo>
                    <a:pt x="1213" y="23"/>
                  </a:lnTo>
                  <a:lnTo>
                    <a:pt x="1236" y="29"/>
                  </a:lnTo>
                  <a:lnTo>
                    <a:pt x="1259" y="34"/>
                  </a:lnTo>
                  <a:lnTo>
                    <a:pt x="1283" y="39"/>
                  </a:lnTo>
                  <a:lnTo>
                    <a:pt x="1306" y="46"/>
                  </a:lnTo>
                  <a:lnTo>
                    <a:pt x="1328" y="52"/>
                  </a:lnTo>
                  <a:lnTo>
                    <a:pt x="1350" y="59"/>
                  </a:lnTo>
                  <a:lnTo>
                    <a:pt x="1373" y="66"/>
                  </a:lnTo>
                  <a:lnTo>
                    <a:pt x="1395" y="74"/>
                  </a:lnTo>
                  <a:lnTo>
                    <a:pt x="1417" y="82"/>
                  </a:lnTo>
                  <a:lnTo>
                    <a:pt x="1438" y="90"/>
                  </a:lnTo>
                  <a:lnTo>
                    <a:pt x="1460" y="99"/>
                  </a:lnTo>
                  <a:lnTo>
                    <a:pt x="1480" y="107"/>
                  </a:lnTo>
                  <a:lnTo>
                    <a:pt x="1501" y="117"/>
                  </a:lnTo>
                  <a:lnTo>
                    <a:pt x="1493" y="137"/>
                  </a:lnTo>
                  <a:lnTo>
                    <a:pt x="1486" y="158"/>
                  </a:lnTo>
                  <a:lnTo>
                    <a:pt x="1479" y="182"/>
                  </a:lnTo>
                  <a:lnTo>
                    <a:pt x="1472" y="205"/>
                  </a:lnTo>
                  <a:lnTo>
                    <a:pt x="1466" y="229"/>
                  </a:lnTo>
                  <a:lnTo>
                    <a:pt x="1460" y="256"/>
                  </a:lnTo>
                  <a:lnTo>
                    <a:pt x="1453" y="282"/>
                  </a:lnTo>
                  <a:lnTo>
                    <a:pt x="1447" y="311"/>
                  </a:lnTo>
                  <a:lnTo>
                    <a:pt x="1430" y="314"/>
                  </a:lnTo>
                  <a:lnTo>
                    <a:pt x="1413" y="295"/>
                  </a:lnTo>
                  <a:lnTo>
                    <a:pt x="1392" y="275"/>
                  </a:lnTo>
                  <a:lnTo>
                    <a:pt x="1366" y="253"/>
                  </a:lnTo>
                  <a:lnTo>
                    <a:pt x="1337" y="228"/>
                  </a:lnTo>
                  <a:lnTo>
                    <a:pt x="1321" y="217"/>
                  </a:lnTo>
                  <a:lnTo>
                    <a:pt x="1303" y="205"/>
                  </a:lnTo>
                  <a:lnTo>
                    <a:pt x="1283" y="193"/>
                  </a:lnTo>
                  <a:lnTo>
                    <a:pt x="1263" y="183"/>
                  </a:lnTo>
                  <a:lnTo>
                    <a:pt x="1240" y="171"/>
                  </a:lnTo>
                  <a:lnTo>
                    <a:pt x="1218" y="160"/>
                  </a:lnTo>
                  <a:lnTo>
                    <a:pt x="1194" y="150"/>
                  </a:lnTo>
                  <a:lnTo>
                    <a:pt x="1168" y="138"/>
                  </a:lnTo>
                  <a:lnTo>
                    <a:pt x="1142" y="128"/>
                  </a:lnTo>
                  <a:lnTo>
                    <a:pt x="1115" y="119"/>
                  </a:lnTo>
                  <a:lnTo>
                    <a:pt x="1089" y="111"/>
                  </a:lnTo>
                  <a:lnTo>
                    <a:pt x="1061" y="106"/>
                  </a:lnTo>
                  <a:lnTo>
                    <a:pt x="1034" y="102"/>
                  </a:lnTo>
                  <a:lnTo>
                    <a:pt x="1005" y="98"/>
                  </a:lnTo>
                  <a:lnTo>
                    <a:pt x="975" y="97"/>
                  </a:lnTo>
                  <a:lnTo>
                    <a:pt x="946" y="96"/>
                  </a:lnTo>
                  <a:lnTo>
                    <a:pt x="918" y="96"/>
                  </a:lnTo>
                  <a:lnTo>
                    <a:pt x="891" y="98"/>
                  </a:lnTo>
                  <a:lnTo>
                    <a:pt x="864" y="100"/>
                  </a:lnTo>
                  <a:lnTo>
                    <a:pt x="839" y="103"/>
                  </a:lnTo>
                  <a:lnTo>
                    <a:pt x="813" y="106"/>
                  </a:lnTo>
                  <a:lnTo>
                    <a:pt x="788" y="111"/>
                  </a:lnTo>
                  <a:lnTo>
                    <a:pt x="764" y="117"/>
                  </a:lnTo>
                  <a:lnTo>
                    <a:pt x="739" y="123"/>
                  </a:lnTo>
                  <a:lnTo>
                    <a:pt x="716" y="131"/>
                  </a:lnTo>
                  <a:lnTo>
                    <a:pt x="694" y="138"/>
                  </a:lnTo>
                  <a:lnTo>
                    <a:pt x="670" y="146"/>
                  </a:lnTo>
                  <a:lnTo>
                    <a:pt x="649" y="157"/>
                  </a:lnTo>
                  <a:lnTo>
                    <a:pt x="628" y="168"/>
                  </a:lnTo>
                  <a:lnTo>
                    <a:pt x="607" y="178"/>
                  </a:lnTo>
                  <a:lnTo>
                    <a:pt x="587" y="191"/>
                  </a:lnTo>
                  <a:lnTo>
                    <a:pt x="567" y="204"/>
                  </a:lnTo>
                  <a:lnTo>
                    <a:pt x="547" y="218"/>
                  </a:lnTo>
                  <a:lnTo>
                    <a:pt x="528" y="232"/>
                  </a:lnTo>
                  <a:lnTo>
                    <a:pt x="510" y="247"/>
                  </a:lnTo>
                  <a:lnTo>
                    <a:pt x="493" y="263"/>
                  </a:lnTo>
                  <a:lnTo>
                    <a:pt x="476" y="280"/>
                  </a:lnTo>
                  <a:lnTo>
                    <a:pt x="460" y="297"/>
                  </a:lnTo>
                  <a:lnTo>
                    <a:pt x="444" y="315"/>
                  </a:lnTo>
                  <a:lnTo>
                    <a:pt x="429" y="333"/>
                  </a:lnTo>
                  <a:lnTo>
                    <a:pt x="414" y="352"/>
                  </a:lnTo>
                  <a:lnTo>
                    <a:pt x="400" y="371"/>
                  </a:lnTo>
                  <a:lnTo>
                    <a:pt x="386" y="392"/>
                  </a:lnTo>
                  <a:lnTo>
                    <a:pt x="374" y="413"/>
                  </a:lnTo>
                  <a:lnTo>
                    <a:pt x="362" y="434"/>
                  </a:lnTo>
                  <a:lnTo>
                    <a:pt x="350" y="455"/>
                  </a:lnTo>
                  <a:lnTo>
                    <a:pt x="339" y="479"/>
                  </a:lnTo>
                  <a:lnTo>
                    <a:pt x="328" y="502"/>
                  </a:lnTo>
                  <a:lnTo>
                    <a:pt x="319" y="525"/>
                  </a:lnTo>
                  <a:lnTo>
                    <a:pt x="310" y="550"/>
                  </a:lnTo>
                  <a:lnTo>
                    <a:pt x="302" y="573"/>
                  </a:lnTo>
                  <a:lnTo>
                    <a:pt x="293" y="598"/>
                  </a:lnTo>
                  <a:lnTo>
                    <a:pt x="286" y="622"/>
                  </a:lnTo>
                  <a:lnTo>
                    <a:pt x="279" y="647"/>
                  </a:lnTo>
                  <a:lnTo>
                    <a:pt x="274" y="672"/>
                  </a:lnTo>
                  <a:lnTo>
                    <a:pt x="269" y="697"/>
                  </a:lnTo>
                  <a:lnTo>
                    <a:pt x="264" y="723"/>
                  </a:lnTo>
                  <a:lnTo>
                    <a:pt x="259" y="748"/>
                  </a:lnTo>
                  <a:lnTo>
                    <a:pt x="256" y="774"/>
                  </a:lnTo>
                  <a:lnTo>
                    <a:pt x="254" y="800"/>
                  </a:lnTo>
                  <a:lnTo>
                    <a:pt x="251" y="826"/>
                  </a:lnTo>
                  <a:lnTo>
                    <a:pt x="250" y="852"/>
                  </a:lnTo>
                  <a:lnTo>
                    <a:pt x="249" y="880"/>
                  </a:lnTo>
                  <a:lnTo>
                    <a:pt x="249" y="90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58" name="Freeform 11"/>
            <p:cNvSpPr>
              <a:spLocks/>
            </p:cNvSpPr>
            <p:nvPr/>
          </p:nvSpPr>
          <p:spPr bwMode="auto">
            <a:xfrm>
              <a:off x="499719" y="3460674"/>
              <a:ext cx="165290" cy="191337"/>
            </a:xfrm>
            <a:custGeom>
              <a:avLst/>
              <a:gdLst>
                <a:gd name="T0" fmla="*/ 222 w 1514"/>
                <a:gd name="T1" fmla="*/ 729 h 1739"/>
                <a:gd name="T2" fmla="*/ 758 w 1514"/>
                <a:gd name="T3" fmla="*/ 742 h 1739"/>
                <a:gd name="T4" fmla="*/ 788 w 1514"/>
                <a:gd name="T5" fmla="*/ 741 h 1739"/>
                <a:gd name="T6" fmla="*/ 818 w 1514"/>
                <a:gd name="T7" fmla="*/ 740 h 1739"/>
                <a:gd name="T8" fmla="*/ 850 w 1514"/>
                <a:gd name="T9" fmla="*/ 739 h 1739"/>
                <a:gd name="T10" fmla="*/ 883 w 1514"/>
                <a:gd name="T11" fmla="*/ 738 h 1739"/>
                <a:gd name="T12" fmla="*/ 917 w 1514"/>
                <a:gd name="T13" fmla="*/ 737 h 1739"/>
                <a:gd name="T14" fmla="*/ 952 w 1514"/>
                <a:gd name="T15" fmla="*/ 736 h 1739"/>
                <a:gd name="T16" fmla="*/ 989 w 1514"/>
                <a:gd name="T17" fmla="*/ 735 h 1739"/>
                <a:gd name="T18" fmla="*/ 1026 w 1514"/>
                <a:gd name="T19" fmla="*/ 734 h 1739"/>
                <a:gd name="T20" fmla="*/ 1064 w 1514"/>
                <a:gd name="T21" fmla="*/ 733 h 1739"/>
                <a:gd name="T22" fmla="*/ 1101 w 1514"/>
                <a:gd name="T23" fmla="*/ 731 h 1739"/>
                <a:gd name="T24" fmla="*/ 1136 w 1514"/>
                <a:gd name="T25" fmla="*/ 731 h 1739"/>
                <a:gd name="T26" fmla="*/ 1170 w 1514"/>
                <a:gd name="T27" fmla="*/ 730 h 1739"/>
                <a:gd name="T28" fmla="*/ 1203 w 1514"/>
                <a:gd name="T29" fmla="*/ 730 h 1739"/>
                <a:gd name="T30" fmla="*/ 1234 w 1514"/>
                <a:gd name="T31" fmla="*/ 730 h 1739"/>
                <a:gd name="T32" fmla="*/ 1263 w 1514"/>
                <a:gd name="T33" fmla="*/ 729 h 1739"/>
                <a:gd name="T34" fmla="*/ 1292 w 1514"/>
                <a:gd name="T35" fmla="*/ 729 h 1739"/>
                <a:gd name="T36" fmla="*/ 1292 w 1514"/>
                <a:gd name="T37" fmla="*/ 0 h 1739"/>
                <a:gd name="T38" fmla="*/ 1357 w 1514"/>
                <a:gd name="T39" fmla="*/ 5 h 1739"/>
                <a:gd name="T40" fmla="*/ 1404 w 1514"/>
                <a:gd name="T41" fmla="*/ 8 h 1739"/>
                <a:gd name="T42" fmla="*/ 1448 w 1514"/>
                <a:gd name="T43" fmla="*/ 5 h 1739"/>
                <a:gd name="T44" fmla="*/ 1514 w 1514"/>
                <a:gd name="T45" fmla="*/ 0 h 1739"/>
                <a:gd name="T46" fmla="*/ 1514 w 1514"/>
                <a:gd name="T47" fmla="*/ 1739 h 1739"/>
                <a:gd name="T48" fmla="*/ 1469 w 1514"/>
                <a:gd name="T49" fmla="*/ 1735 h 1739"/>
                <a:gd name="T50" fmla="*/ 1459 w 1514"/>
                <a:gd name="T51" fmla="*/ 1735 h 1739"/>
                <a:gd name="T52" fmla="*/ 1451 w 1514"/>
                <a:gd name="T53" fmla="*/ 1735 h 1739"/>
                <a:gd name="T54" fmla="*/ 1445 w 1514"/>
                <a:gd name="T55" fmla="*/ 1733 h 1739"/>
                <a:gd name="T56" fmla="*/ 1439 w 1514"/>
                <a:gd name="T57" fmla="*/ 1732 h 1739"/>
                <a:gd name="T58" fmla="*/ 1404 w 1514"/>
                <a:gd name="T59" fmla="*/ 1731 h 1739"/>
                <a:gd name="T60" fmla="*/ 1364 w 1514"/>
                <a:gd name="T61" fmla="*/ 1732 h 1739"/>
                <a:gd name="T62" fmla="*/ 1332 w 1514"/>
                <a:gd name="T63" fmla="*/ 1735 h 1739"/>
                <a:gd name="T64" fmla="*/ 1292 w 1514"/>
                <a:gd name="T65" fmla="*/ 1739 h 1739"/>
                <a:gd name="T66" fmla="*/ 1292 w 1514"/>
                <a:gd name="T67" fmla="*/ 866 h 1739"/>
                <a:gd name="T68" fmla="*/ 1114 w 1514"/>
                <a:gd name="T69" fmla="*/ 860 h 1739"/>
                <a:gd name="T70" fmla="*/ 906 w 1514"/>
                <a:gd name="T71" fmla="*/ 851 h 1739"/>
                <a:gd name="T72" fmla="*/ 610 w 1514"/>
                <a:gd name="T73" fmla="*/ 851 h 1739"/>
                <a:gd name="T74" fmla="*/ 589 w 1514"/>
                <a:gd name="T75" fmla="*/ 851 h 1739"/>
                <a:gd name="T76" fmla="*/ 563 w 1514"/>
                <a:gd name="T77" fmla="*/ 852 h 1739"/>
                <a:gd name="T78" fmla="*/ 532 w 1514"/>
                <a:gd name="T79" fmla="*/ 854 h 1739"/>
                <a:gd name="T80" fmla="*/ 497 w 1514"/>
                <a:gd name="T81" fmla="*/ 857 h 1739"/>
                <a:gd name="T82" fmla="*/ 464 w 1514"/>
                <a:gd name="T83" fmla="*/ 858 h 1739"/>
                <a:gd name="T84" fmla="*/ 437 w 1514"/>
                <a:gd name="T85" fmla="*/ 859 h 1739"/>
                <a:gd name="T86" fmla="*/ 416 w 1514"/>
                <a:gd name="T87" fmla="*/ 860 h 1739"/>
                <a:gd name="T88" fmla="*/ 402 w 1514"/>
                <a:gd name="T89" fmla="*/ 860 h 1739"/>
                <a:gd name="T90" fmla="*/ 222 w 1514"/>
                <a:gd name="T91" fmla="*/ 866 h 1739"/>
                <a:gd name="T92" fmla="*/ 222 w 1514"/>
                <a:gd name="T93" fmla="*/ 1739 h 1739"/>
                <a:gd name="T94" fmla="*/ 178 w 1514"/>
                <a:gd name="T95" fmla="*/ 1735 h 1739"/>
                <a:gd name="T96" fmla="*/ 167 w 1514"/>
                <a:gd name="T97" fmla="*/ 1735 h 1739"/>
                <a:gd name="T98" fmla="*/ 158 w 1514"/>
                <a:gd name="T99" fmla="*/ 1735 h 1739"/>
                <a:gd name="T100" fmla="*/ 151 w 1514"/>
                <a:gd name="T101" fmla="*/ 1733 h 1739"/>
                <a:gd name="T102" fmla="*/ 146 w 1514"/>
                <a:gd name="T103" fmla="*/ 1732 h 1739"/>
                <a:gd name="T104" fmla="*/ 111 w 1514"/>
                <a:gd name="T105" fmla="*/ 1731 h 1739"/>
                <a:gd name="T106" fmla="*/ 60 w 1514"/>
                <a:gd name="T107" fmla="*/ 1733 h 1739"/>
                <a:gd name="T108" fmla="*/ 0 w 1514"/>
                <a:gd name="T109" fmla="*/ 1739 h 1739"/>
                <a:gd name="T110" fmla="*/ 0 w 1514"/>
                <a:gd name="T111" fmla="*/ 0 h 1739"/>
                <a:gd name="T112" fmla="*/ 63 w 1514"/>
                <a:gd name="T113" fmla="*/ 5 h 1739"/>
                <a:gd name="T114" fmla="*/ 111 w 1514"/>
                <a:gd name="T115" fmla="*/ 8 h 1739"/>
                <a:gd name="T116" fmla="*/ 154 w 1514"/>
                <a:gd name="T117" fmla="*/ 5 h 1739"/>
                <a:gd name="T118" fmla="*/ 222 w 1514"/>
                <a:gd name="T119" fmla="*/ 0 h 1739"/>
                <a:gd name="T120" fmla="*/ 222 w 1514"/>
                <a:gd name="T121" fmla="*/ 729 h 173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14" h="1739">
                  <a:moveTo>
                    <a:pt x="222" y="729"/>
                  </a:moveTo>
                  <a:lnTo>
                    <a:pt x="758" y="742"/>
                  </a:lnTo>
                  <a:lnTo>
                    <a:pt x="788" y="741"/>
                  </a:lnTo>
                  <a:lnTo>
                    <a:pt x="818" y="740"/>
                  </a:lnTo>
                  <a:lnTo>
                    <a:pt x="850" y="739"/>
                  </a:lnTo>
                  <a:lnTo>
                    <a:pt x="883" y="738"/>
                  </a:lnTo>
                  <a:lnTo>
                    <a:pt x="917" y="737"/>
                  </a:lnTo>
                  <a:lnTo>
                    <a:pt x="952" y="736"/>
                  </a:lnTo>
                  <a:lnTo>
                    <a:pt x="989" y="735"/>
                  </a:lnTo>
                  <a:lnTo>
                    <a:pt x="1026" y="734"/>
                  </a:lnTo>
                  <a:lnTo>
                    <a:pt x="1064" y="733"/>
                  </a:lnTo>
                  <a:lnTo>
                    <a:pt x="1101" y="731"/>
                  </a:lnTo>
                  <a:lnTo>
                    <a:pt x="1136" y="731"/>
                  </a:lnTo>
                  <a:lnTo>
                    <a:pt x="1170" y="730"/>
                  </a:lnTo>
                  <a:lnTo>
                    <a:pt x="1203" y="730"/>
                  </a:lnTo>
                  <a:lnTo>
                    <a:pt x="1234" y="730"/>
                  </a:lnTo>
                  <a:lnTo>
                    <a:pt x="1263" y="729"/>
                  </a:lnTo>
                  <a:lnTo>
                    <a:pt x="1292" y="729"/>
                  </a:lnTo>
                  <a:lnTo>
                    <a:pt x="1292" y="0"/>
                  </a:lnTo>
                  <a:lnTo>
                    <a:pt x="1357" y="5"/>
                  </a:lnTo>
                  <a:lnTo>
                    <a:pt x="1404" y="8"/>
                  </a:lnTo>
                  <a:lnTo>
                    <a:pt x="1448" y="5"/>
                  </a:lnTo>
                  <a:lnTo>
                    <a:pt x="1514" y="0"/>
                  </a:lnTo>
                  <a:lnTo>
                    <a:pt x="1514" y="1739"/>
                  </a:lnTo>
                  <a:lnTo>
                    <a:pt x="1469" y="1735"/>
                  </a:lnTo>
                  <a:lnTo>
                    <a:pt x="1459" y="1735"/>
                  </a:lnTo>
                  <a:lnTo>
                    <a:pt x="1451" y="1735"/>
                  </a:lnTo>
                  <a:lnTo>
                    <a:pt x="1445" y="1733"/>
                  </a:lnTo>
                  <a:lnTo>
                    <a:pt x="1439" y="1732"/>
                  </a:lnTo>
                  <a:lnTo>
                    <a:pt x="1404" y="1731"/>
                  </a:lnTo>
                  <a:lnTo>
                    <a:pt x="1364" y="1732"/>
                  </a:lnTo>
                  <a:lnTo>
                    <a:pt x="1332" y="1735"/>
                  </a:lnTo>
                  <a:lnTo>
                    <a:pt x="1292" y="1739"/>
                  </a:lnTo>
                  <a:lnTo>
                    <a:pt x="1292" y="866"/>
                  </a:lnTo>
                  <a:lnTo>
                    <a:pt x="1114" y="860"/>
                  </a:lnTo>
                  <a:lnTo>
                    <a:pt x="906" y="851"/>
                  </a:lnTo>
                  <a:lnTo>
                    <a:pt x="610" y="851"/>
                  </a:lnTo>
                  <a:lnTo>
                    <a:pt x="589" y="851"/>
                  </a:lnTo>
                  <a:lnTo>
                    <a:pt x="563" y="852"/>
                  </a:lnTo>
                  <a:lnTo>
                    <a:pt x="532" y="854"/>
                  </a:lnTo>
                  <a:lnTo>
                    <a:pt x="497" y="857"/>
                  </a:lnTo>
                  <a:lnTo>
                    <a:pt x="464" y="858"/>
                  </a:lnTo>
                  <a:lnTo>
                    <a:pt x="437" y="859"/>
                  </a:lnTo>
                  <a:lnTo>
                    <a:pt x="416" y="860"/>
                  </a:lnTo>
                  <a:lnTo>
                    <a:pt x="402" y="860"/>
                  </a:lnTo>
                  <a:lnTo>
                    <a:pt x="222" y="866"/>
                  </a:lnTo>
                  <a:lnTo>
                    <a:pt x="222" y="1739"/>
                  </a:lnTo>
                  <a:lnTo>
                    <a:pt x="178" y="1735"/>
                  </a:lnTo>
                  <a:lnTo>
                    <a:pt x="167" y="1735"/>
                  </a:lnTo>
                  <a:lnTo>
                    <a:pt x="158" y="1735"/>
                  </a:lnTo>
                  <a:lnTo>
                    <a:pt x="151" y="1733"/>
                  </a:lnTo>
                  <a:lnTo>
                    <a:pt x="146" y="1732"/>
                  </a:lnTo>
                  <a:lnTo>
                    <a:pt x="111" y="1731"/>
                  </a:lnTo>
                  <a:lnTo>
                    <a:pt x="60" y="1733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63" y="5"/>
                  </a:lnTo>
                  <a:lnTo>
                    <a:pt x="111" y="8"/>
                  </a:lnTo>
                  <a:lnTo>
                    <a:pt x="154" y="5"/>
                  </a:lnTo>
                  <a:lnTo>
                    <a:pt x="222" y="0"/>
                  </a:lnTo>
                  <a:lnTo>
                    <a:pt x="222" y="72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59" name="Freeform 12"/>
            <p:cNvSpPr>
              <a:spLocks/>
            </p:cNvSpPr>
            <p:nvPr/>
          </p:nvSpPr>
          <p:spPr bwMode="auto">
            <a:xfrm>
              <a:off x="284285" y="3460674"/>
              <a:ext cx="165290" cy="191337"/>
            </a:xfrm>
            <a:custGeom>
              <a:avLst/>
              <a:gdLst>
                <a:gd name="T0" fmla="*/ 209 w 1515"/>
                <a:gd name="T1" fmla="*/ 1583 h 1739"/>
                <a:gd name="T2" fmla="*/ 169 w 1515"/>
                <a:gd name="T3" fmla="*/ 1627 h 1739"/>
                <a:gd name="T4" fmla="*/ 135 w 1515"/>
                <a:gd name="T5" fmla="*/ 1668 h 1739"/>
                <a:gd name="T6" fmla="*/ 104 w 1515"/>
                <a:gd name="T7" fmla="*/ 1705 h 1739"/>
                <a:gd name="T8" fmla="*/ 77 w 1515"/>
                <a:gd name="T9" fmla="*/ 1739 h 1739"/>
                <a:gd name="T10" fmla="*/ 0 w 1515"/>
                <a:gd name="T11" fmla="*/ 1739 h 1739"/>
                <a:gd name="T12" fmla="*/ 0 w 1515"/>
                <a:gd name="T13" fmla="*/ 0 h 1739"/>
                <a:gd name="T14" fmla="*/ 17 w 1515"/>
                <a:gd name="T15" fmla="*/ 3 h 1739"/>
                <a:gd name="T16" fmla="*/ 41 w 1515"/>
                <a:gd name="T17" fmla="*/ 5 h 1739"/>
                <a:gd name="T18" fmla="*/ 73 w 1515"/>
                <a:gd name="T19" fmla="*/ 8 h 1739"/>
                <a:gd name="T20" fmla="*/ 111 w 1515"/>
                <a:gd name="T21" fmla="*/ 8 h 1739"/>
                <a:gd name="T22" fmla="*/ 224 w 1515"/>
                <a:gd name="T23" fmla="*/ 0 h 1739"/>
                <a:gd name="T24" fmla="*/ 224 w 1515"/>
                <a:gd name="T25" fmla="*/ 1327 h 1739"/>
                <a:gd name="T26" fmla="*/ 249 w 1515"/>
                <a:gd name="T27" fmla="*/ 1327 h 1739"/>
                <a:gd name="T28" fmla="*/ 1404 w 1515"/>
                <a:gd name="T29" fmla="*/ 0 h 1739"/>
                <a:gd name="T30" fmla="*/ 1515 w 1515"/>
                <a:gd name="T31" fmla="*/ 0 h 1739"/>
                <a:gd name="T32" fmla="*/ 1515 w 1515"/>
                <a:gd name="T33" fmla="*/ 1739 h 1739"/>
                <a:gd name="T34" fmla="*/ 1483 w 1515"/>
                <a:gd name="T35" fmla="*/ 1736 h 1739"/>
                <a:gd name="T36" fmla="*/ 1454 w 1515"/>
                <a:gd name="T37" fmla="*/ 1733 h 1739"/>
                <a:gd name="T38" fmla="*/ 1428 w 1515"/>
                <a:gd name="T39" fmla="*/ 1731 h 1739"/>
                <a:gd name="T40" fmla="*/ 1404 w 1515"/>
                <a:gd name="T41" fmla="*/ 1731 h 1739"/>
                <a:gd name="T42" fmla="*/ 1384 w 1515"/>
                <a:gd name="T43" fmla="*/ 1731 h 1739"/>
                <a:gd name="T44" fmla="*/ 1357 w 1515"/>
                <a:gd name="T45" fmla="*/ 1733 h 1739"/>
                <a:gd name="T46" fmla="*/ 1327 w 1515"/>
                <a:gd name="T47" fmla="*/ 1736 h 1739"/>
                <a:gd name="T48" fmla="*/ 1292 w 1515"/>
                <a:gd name="T49" fmla="*/ 1739 h 1739"/>
                <a:gd name="T50" fmla="*/ 1292 w 1515"/>
                <a:gd name="T51" fmla="*/ 351 h 1739"/>
                <a:gd name="T52" fmla="*/ 1266 w 1515"/>
                <a:gd name="T53" fmla="*/ 351 h 1739"/>
                <a:gd name="T54" fmla="*/ 209 w 1515"/>
                <a:gd name="T55" fmla="*/ 1583 h 173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515" h="1739">
                  <a:moveTo>
                    <a:pt x="209" y="1583"/>
                  </a:moveTo>
                  <a:lnTo>
                    <a:pt x="169" y="1627"/>
                  </a:lnTo>
                  <a:lnTo>
                    <a:pt x="135" y="1668"/>
                  </a:lnTo>
                  <a:lnTo>
                    <a:pt x="104" y="1705"/>
                  </a:lnTo>
                  <a:lnTo>
                    <a:pt x="77" y="1739"/>
                  </a:lnTo>
                  <a:lnTo>
                    <a:pt x="0" y="1739"/>
                  </a:lnTo>
                  <a:lnTo>
                    <a:pt x="0" y="0"/>
                  </a:lnTo>
                  <a:lnTo>
                    <a:pt x="17" y="3"/>
                  </a:lnTo>
                  <a:lnTo>
                    <a:pt x="41" y="5"/>
                  </a:lnTo>
                  <a:lnTo>
                    <a:pt x="73" y="8"/>
                  </a:lnTo>
                  <a:lnTo>
                    <a:pt x="111" y="8"/>
                  </a:lnTo>
                  <a:lnTo>
                    <a:pt x="224" y="0"/>
                  </a:lnTo>
                  <a:lnTo>
                    <a:pt x="224" y="1327"/>
                  </a:lnTo>
                  <a:lnTo>
                    <a:pt x="249" y="1327"/>
                  </a:lnTo>
                  <a:lnTo>
                    <a:pt x="1404" y="0"/>
                  </a:lnTo>
                  <a:lnTo>
                    <a:pt x="1515" y="0"/>
                  </a:lnTo>
                  <a:lnTo>
                    <a:pt x="1515" y="1739"/>
                  </a:lnTo>
                  <a:lnTo>
                    <a:pt x="1483" y="1736"/>
                  </a:lnTo>
                  <a:lnTo>
                    <a:pt x="1454" y="1733"/>
                  </a:lnTo>
                  <a:lnTo>
                    <a:pt x="1428" y="1731"/>
                  </a:lnTo>
                  <a:lnTo>
                    <a:pt x="1404" y="1731"/>
                  </a:lnTo>
                  <a:lnTo>
                    <a:pt x="1384" y="1731"/>
                  </a:lnTo>
                  <a:lnTo>
                    <a:pt x="1357" y="1733"/>
                  </a:lnTo>
                  <a:lnTo>
                    <a:pt x="1327" y="1736"/>
                  </a:lnTo>
                  <a:lnTo>
                    <a:pt x="1292" y="1739"/>
                  </a:lnTo>
                  <a:lnTo>
                    <a:pt x="1292" y="351"/>
                  </a:lnTo>
                  <a:lnTo>
                    <a:pt x="1266" y="351"/>
                  </a:lnTo>
                  <a:lnTo>
                    <a:pt x="209" y="158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0" name="Freeform 13"/>
            <p:cNvSpPr>
              <a:spLocks/>
            </p:cNvSpPr>
            <p:nvPr/>
          </p:nvSpPr>
          <p:spPr bwMode="auto">
            <a:xfrm>
              <a:off x="1621463" y="3945519"/>
              <a:ext cx="104003" cy="115174"/>
            </a:xfrm>
            <a:custGeom>
              <a:avLst/>
              <a:gdLst>
                <a:gd name="T0" fmla="*/ 786 w 942"/>
                <a:gd name="T1" fmla="*/ 218 h 1081"/>
                <a:gd name="T2" fmla="*/ 129 w 942"/>
                <a:gd name="T3" fmla="*/ 985 h 1081"/>
                <a:gd name="T4" fmla="*/ 105 w 942"/>
                <a:gd name="T5" fmla="*/ 1011 h 1081"/>
                <a:gd name="T6" fmla="*/ 84 w 942"/>
                <a:gd name="T7" fmla="*/ 1037 h 1081"/>
                <a:gd name="T8" fmla="*/ 64 w 942"/>
                <a:gd name="T9" fmla="*/ 1060 h 1081"/>
                <a:gd name="T10" fmla="*/ 48 w 942"/>
                <a:gd name="T11" fmla="*/ 1081 h 1081"/>
                <a:gd name="T12" fmla="*/ 0 w 942"/>
                <a:gd name="T13" fmla="*/ 1081 h 1081"/>
                <a:gd name="T14" fmla="*/ 0 w 942"/>
                <a:gd name="T15" fmla="*/ 0 h 1081"/>
                <a:gd name="T16" fmla="*/ 11 w 942"/>
                <a:gd name="T17" fmla="*/ 2 h 1081"/>
                <a:gd name="T18" fmla="*/ 26 w 942"/>
                <a:gd name="T19" fmla="*/ 4 h 1081"/>
                <a:gd name="T20" fmla="*/ 45 w 942"/>
                <a:gd name="T21" fmla="*/ 5 h 1081"/>
                <a:gd name="T22" fmla="*/ 69 w 942"/>
                <a:gd name="T23" fmla="*/ 5 h 1081"/>
                <a:gd name="T24" fmla="*/ 138 w 942"/>
                <a:gd name="T25" fmla="*/ 0 h 1081"/>
                <a:gd name="T26" fmla="*/ 138 w 942"/>
                <a:gd name="T27" fmla="*/ 826 h 1081"/>
                <a:gd name="T28" fmla="*/ 156 w 942"/>
                <a:gd name="T29" fmla="*/ 826 h 1081"/>
                <a:gd name="T30" fmla="*/ 872 w 942"/>
                <a:gd name="T31" fmla="*/ 0 h 1081"/>
                <a:gd name="T32" fmla="*/ 942 w 942"/>
                <a:gd name="T33" fmla="*/ 0 h 1081"/>
                <a:gd name="T34" fmla="*/ 942 w 942"/>
                <a:gd name="T35" fmla="*/ 1081 h 1081"/>
                <a:gd name="T36" fmla="*/ 922 w 942"/>
                <a:gd name="T37" fmla="*/ 1078 h 1081"/>
                <a:gd name="T38" fmla="*/ 904 w 942"/>
                <a:gd name="T39" fmla="*/ 1077 h 1081"/>
                <a:gd name="T40" fmla="*/ 887 w 942"/>
                <a:gd name="T41" fmla="*/ 1076 h 1081"/>
                <a:gd name="T42" fmla="*/ 872 w 942"/>
                <a:gd name="T43" fmla="*/ 1076 h 1081"/>
                <a:gd name="T44" fmla="*/ 859 w 942"/>
                <a:gd name="T45" fmla="*/ 1076 h 1081"/>
                <a:gd name="T46" fmla="*/ 843 w 942"/>
                <a:gd name="T47" fmla="*/ 1077 h 1081"/>
                <a:gd name="T48" fmla="*/ 824 w 942"/>
                <a:gd name="T49" fmla="*/ 1078 h 1081"/>
                <a:gd name="T50" fmla="*/ 803 w 942"/>
                <a:gd name="T51" fmla="*/ 1081 h 1081"/>
                <a:gd name="T52" fmla="*/ 803 w 942"/>
                <a:gd name="T53" fmla="*/ 218 h 1081"/>
                <a:gd name="T54" fmla="*/ 786 w 942"/>
                <a:gd name="T55" fmla="*/ 218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9" y="985"/>
                  </a:lnTo>
                  <a:lnTo>
                    <a:pt x="105" y="1011"/>
                  </a:lnTo>
                  <a:lnTo>
                    <a:pt x="84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1" y="2"/>
                  </a:lnTo>
                  <a:lnTo>
                    <a:pt x="26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6" y="826"/>
                  </a:lnTo>
                  <a:lnTo>
                    <a:pt x="872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4" y="1077"/>
                  </a:lnTo>
                  <a:lnTo>
                    <a:pt x="887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1" name="Freeform 14"/>
            <p:cNvSpPr>
              <a:spLocks/>
            </p:cNvSpPr>
            <p:nvPr/>
          </p:nvSpPr>
          <p:spPr bwMode="auto">
            <a:xfrm>
              <a:off x="1487745" y="3945519"/>
              <a:ext cx="104003" cy="115174"/>
            </a:xfrm>
            <a:custGeom>
              <a:avLst/>
              <a:gdLst>
                <a:gd name="T0" fmla="*/ 129 w 940"/>
                <a:gd name="T1" fmla="*/ 985 h 1081"/>
                <a:gd name="T2" fmla="*/ 104 w 940"/>
                <a:gd name="T3" fmla="*/ 1011 h 1081"/>
                <a:gd name="T4" fmla="*/ 82 w 940"/>
                <a:gd name="T5" fmla="*/ 1037 h 1081"/>
                <a:gd name="T6" fmla="*/ 63 w 940"/>
                <a:gd name="T7" fmla="*/ 1060 h 1081"/>
                <a:gd name="T8" fmla="*/ 47 w 940"/>
                <a:gd name="T9" fmla="*/ 1081 h 1081"/>
                <a:gd name="T10" fmla="*/ 0 w 940"/>
                <a:gd name="T11" fmla="*/ 1081 h 1081"/>
                <a:gd name="T12" fmla="*/ 0 w 940"/>
                <a:gd name="T13" fmla="*/ 0 h 1081"/>
                <a:gd name="T14" fmla="*/ 10 w 940"/>
                <a:gd name="T15" fmla="*/ 2 h 1081"/>
                <a:gd name="T16" fmla="*/ 25 w 940"/>
                <a:gd name="T17" fmla="*/ 4 h 1081"/>
                <a:gd name="T18" fmla="*/ 44 w 940"/>
                <a:gd name="T19" fmla="*/ 5 h 1081"/>
                <a:gd name="T20" fmla="*/ 67 w 940"/>
                <a:gd name="T21" fmla="*/ 5 h 1081"/>
                <a:gd name="T22" fmla="*/ 138 w 940"/>
                <a:gd name="T23" fmla="*/ 0 h 1081"/>
                <a:gd name="T24" fmla="*/ 138 w 940"/>
                <a:gd name="T25" fmla="*/ 826 h 1081"/>
                <a:gd name="T26" fmla="*/ 154 w 940"/>
                <a:gd name="T27" fmla="*/ 826 h 1081"/>
                <a:gd name="T28" fmla="*/ 872 w 940"/>
                <a:gd name="T29" fmla="*/ 0 h 1081"/>
                <a:gd name="T30" fmla="*/ 940 w 940"/>
                <a:gd name="T31" fmla="*/ 0 h 1081"/>
                <a:gd name="T32" fmla="*/ 940 w 940"/>
                <a:gd name="T33" fmla="*/ 1081 h 1081"/>
                <a:gd name="T34" fmla="*/ 920 w 940"/>
                <a:gd name="T35" fmla="*/ 1078 h 1081"/>
                <a:gd name="T36" fmla="*/ 903 w 940"/>
                <a:gd name="T37" fmla="*/ 1077 h 1081"/>
                <a:gd name="T38" fmla="*/ 886 w 940"/>
                <a:gd name="T39" fmla="*/ 1076 h 1081"/>
                <a:gd name="T40" fmla="*/ 872 w 940"/>
                <a:gd name="T41" fmla="*/ 1076 h 1081"/>
                <a:gd name="T42" fmla="*/ 859 w 940"/>
                <a:gd name="T43" fmla="*/ 1076 h 1081"/>
                <a:gd name="T44" fmla="*/ 843 w 940"/>
                <a:gd name="T45" fmla="*/ 1077 h 1081"/>
                <a:gd name="T46" fmla="*/ 824 w 940"/>
                <a:gd name="T47" fmla="*/ 1078 h 1081"/>
                <a:gd name="T48" fmla="*/ 801 w 940"/>
                <a:gd name="T49" fmla="*/ 1081 h 1081"/>
                <a:gd name="T50" fmla="*/ 801 w 940"/>
                <a:gd name="T51" fmla="*/ 218 h 1081"/>
                <a:gd name="T52" fmla="*/ 786 w 940"/>
                <a:gd name="T53" fmla="*/ 218 h 1081"/>
                <a:gd name="T54" fmla="*/ 129 w 940"/>
                <a:gd name="T55" fmla="*/ 985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0" h="1081">
                  <a:moveTo>
                    <a:pt x="129" y="985"/>
                  </a:moveTo>
                  <a:lnTo>
                    <a:pt x="104" y="1011"/>
                  </a:lnTo>
                  <a:lnTo>
                    <a:pt x="82" y="1037"/>
                  </a:lnTo>
                  <a:lnTo>
                    <a:pt x="63" y="1060"/>
                  </a:lnTo>
                  <a:lnTo>
                    <a:pt x="47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4" y="5"/>
                  </a:lnTo>
                  <a:lnTo>
                    <a:pt x="67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2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20" y="1078"/>
                  </a:lnTo>
                  <a:lnTo>
                    <a:pt x="903" y="1077"/>
                  </a:lnTo>
                  <a:lnTo>
                    <a:pt x="886" y="1076"/>
                  </a:lnTo>
                  <a:lnTo>
                    <a:pt x="872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1" y="1081"/>
                  </a:lnTo>
                  <a:lnTo>
                    <a:pt x="801" y="218"/>
                  </a:lnTo>
                  <a:lnTo>
                    <a:pt x="786" y="218"/>
                  </a:lnTo>
                  <a:lnTo>
                    <a:pt x="129" y="98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2" name="Freeform 15"/>
            <p:cNvSpPr>
              <a:spLocks/>
            </p:cNvSpPr>
            <p:nvPr/>
          </p:nvSpPr>
          <p:spPr bwMode="auto">
            <a:xfrm>
              <a:off x="1354027" y="3945519"/>
              <a:ext cx="111432" cy="124462"/>
            </a:xfrm>
            <a:custGeom>
              <a:avLst/>
              <a:gdLst>
                <a:gd name="T0" fmla="*/ 139 w 1022"/>
                <a:gd name="T1" fmla="*/ 1003 h 1146"/>
                <a:gd name="T2" fmla="*/ 794 w 1022"/>
                <a:gd name="T3" fmla="*/ 1003 h 1146"/>
                <a:gd name="T4" fmla="*/ 794 w 1022"/>
                <a:gd name="T5" fmla="*/ 0 h 1146"/>
                <a:gd name="T6" fmla="*/ 809 w 1022"/>
                <a:gd name="T7" fmla="*/ 1 h 1146"/>
                <a:gd name="T8" fmla="*/ 826 w 1022"/>
                <a:gd name="T9" fmla="*/ 2 h 1146"/>
                <a:gd name="T10" fmla="*/ 844 w 1022"/>
                <a:gd name="T11" fmla="*/ 3 h 1146"/>
                <a:gd name="T12" fmla="*/ 864 w 1022"/>
                <a:gd name="T13" fmla="*/ 3 h 1146"/>
                <a:gd name="T14" fmla="*/ 880 w 1022"/>
                <a:gd name="T15" fmla="*/ 3 h 1146"/>
                <a:gd name="T16" fmla="*/ 897 w 1022"/>
                <a:gd name="T17" fmla="*/ 2 h 1146"/>
                <a:gd name="T18" fmla="*/ 915 w 1022"/>
                <a:gd name="T19" fmla="*/ 1 h 1146"/>
                <a:gd name="T20" fmla="*/ 933 w 1022"/>
                <a:gd name="T21" fmla="*/ 0 h 1146"/>
                <a:gd name="T22" fmla="*/ 933 w 1022"/>
                <a:gd name="T23" fmla="*/ 1003 h 1146"/>
                <a:gd name="T24" fmla="*/ 1022 w 1022"/>
                <a:gd name="T25" fmla="*/ 1003 h 1146"/>
                <a:gd name="T26" fmla="*/ 1018 w 1022"/>
                <a:gd name="T27" fmla="*/ 1037 h 1146"/>
                <a:gd name="T28" fmla="*/ 1017 w 1022"/>
                <a:gd name="T29" fmla="*/ 1065 h 1146"/>
                <a:gd name="T30" fmla="*/ 1018 w 1022"/>
                <a:gd name="T31" fmla="*/ 1082 h 1146"/>
                <a:gd name="T32" fmla="*/ 1019 w 1022"/>
                <a:gd name="T33" fmla="*/ 1116 h 1146"/>
                <a:gd name="T34" fmla="*/ 1022 w 1022"/>
                <a:gd name="T35" fmla="*/ 1146 h 1146"/>
                <a:gd name="T36" fmla="*/ 1007 w 1022"/>
                <a:gd name="T37" fmla="*/ 1146 h 1146"/>
                <a:gd name="T38" fmla="*/ 1002 w 1022"/>
                <a:gd name="T39" fmla="*/ 1138 h 1146"/>
                <a:gd name="T40" fmla="*/ 996 w 1022"/>
                <a:gd name="T41" fmla="*/ 1131 h 1146"/>
                <a:gd name="T42" fmla="*/ 989 w 1022"/>
                <a:gd name="T43" fmla="*/ 1124 h 1146"/>
                <a:gd name="T44" fmla="*/ 982 w 1022"/>
                <a:gd name="T45" fmla="*/ 1117 h 1146"/>
                <a:gd name="T46" fmla="*/ 974 w 1022"/>
                <a:gd name="T47" fmla="*/ 1112 h 1146"/>
                <a:gd name="T48" fmla="*/ 966 w 1022"/>
                <a:gd name="T49" fmla="*/ 1108 h 1146"/>
                <a:gd name="T50" fmla="*/ 956 w 1022"/>
                <a:gd name="T51" fmla="*/ 1104 h 1146"/>
                <a:gd name="T52" fmla="*/ 947 w 1022"/>
                <a:gd name="T53" fmla="*/ 1099 h 1146"/>
                <a:gd name="T54" fmla="*/ 936 w 1022"/>
                <a:gd name="T55" fmla="*/ 1096 h 1146"/>
                <a:gd name="T56" fmla="*/ 926 w 1022"/>
                <a:gd name="T57" fmla="*/ 1093 h 1146"/>
                <a:gd name="T58" fmla="*/ 914 w 1022"/>
                <a:gd name="T59" fmla="*/ 1091 h 1146"/>
                <a:gd name="T60" fmla="*/ 901 w 1022"/>
                <a:gd name="T61" fmla="*/ 1088 h 1146"/>
                <a:gd name="T62" fmla="*/ 890 w 1022"/>
                <a:gd name="T63" fmla="*/ 1085 h 1146"/>
                <a:gd name="T64" fmla="*/ 877 w 1022"/>
                <a:gd name="T65" fmla="*/ 1083 h 1146"/>
                <a:gd name="T66" fmla="*/ 865 w 1022"/>
                <a:gd name="T67" fmla="*/ 1083 h 1146"/>
                <a:gd name="T68" fmla="*/ 854 w 1022"/>
                <a:gd name="T69" fmla="*/ 1082 h 1146"/>
                <a:gd name="T70" fmla="*/ 692 w 1022"/>
                <a:gd name="T71" fmla="*/ 1079 h 1146"/>
                <a:gd name="T72" fmla="*/ 465 w 1022"/>
                <a:gd name="T73" fmla="*/ 1079 h 1146"/>
                <a:gd name="T74" fmla="*/ 428 w 1022"/>
                <a:gd name="T75" fmla="*/ 1079 h 1146"/>
                <a:gd name="T76" fmla="*/ 392 w 1022"/>
                <a:gd name="T77" fmla="*/ 1079 h 1146"/>
                <a:gd name="T78" fmla="*/ 358 w 1022"/>
                <a:gd name="T79" fmla="*/ 1079 h 1146"/>
                <a:gd name="T80" fmla="*/ 326 w 1022"/>
                <a:gd name="T81" fmla="*/ 1079 h 1146"/>
                <a:gd name="T82" fmla="*/ 296 w 1022"/>
                <a:gd name="T83" fmla="*/ 1080 h 1146"/>
                <a:gd name="T84" fmla="*/ 268 w 1022"/>
                <a:gd name="T85" fmla="*/ 1080 h 1146"/>
                <a:gd name="T86" fmla="*/ 241 w 1022"/>
                <a:gd name="T87" fmla="*/ 1080 h 1146"/>
                <a:gd name="T88" fmla="*/ 217 w 1022"/>
                <a:gd name="T89" fmla="*/ 1080 h 1146"/>
                <a:gd name="T90" fmla="*/ 193 w 1022"/>
                <a:gd name="T91" fmla="*/ 1080 h 1146"/>
                <a:gd name="T92" fmla="*/ 168 w 1022"/>
                <a:gd name="T93" fmla="*/ 1081 h 1146"/>
                <a:gd name="T94" fmla="*/ 143 w 1022"/>
                <a:gd name="T95" fmla="*/ 1081 h 1146"/>
                <a:gd name="T96" fmla="*/ 116 w 1022"/>
                <a:gd name="T97" fmla="*/ 1082 h 1146"/>
                <a:gd name="T98" fmla="*/ 89 w 1022"/>
                <a:gd name="T99" fmla="*/ 1082 h 1146"/>
                <a:gd name="T100" fmla="*/ 60 w 1022"/>
                <a:gd name="T101" fmla="*/ 1083 h 1146"/>
                <a:gd name="T102" fmla="*/ 31 w 1022"/>
                <a:gd name="T103" fmla="*/ 1083 h 1146"/>
                <a:gd name="T104" fmla="*/ 0 w 1022"/>
                <a:gd name="T105" fmla="*/ 1084 h 1146"/>
                <a:gd name="T106" fmla="*/ 0 w 1022"/>
                <a:gd name="T107" fmla="*/ 0 h 1146"/>
                <a:gd name="T108" fmla="*/ 16 w 1022"/>
                <a:gd name="T109" fmla="*/ 1 h 1146"/>
                <a:gd name="T110" fmla="*/ 33 w 1022"/>
                <a:gd name="T111" fmla="*/ 2 h 1146"/>
                <a:gd name="T112" fmla="*/ 51 w 1022"/>
                <a:gd name="T113" fmla="*/ 3 h 1146"/>
                <a:gd name="T114" fmla="*/ 69 w 1022"/>
                <a:gd name="T115" fmla="*/ 3 h 1146"/>
                <a:gd name="T116" fmla="*/ 87 w 1022"/>
                <a:gd name="T117" fmla="*/ 3 h 1146"/>
                <a:gd name="T118" fmla="*/ 104 w 1022"/>
                <a:gd name="T119" fmla="*/ 2 h 1146"/>
                <a:gd name="T120" fmla="*/ 121 w 1022"/>
                <a:gd name="T121" fmla="*/ 1 h 1146"/>
                <a:gd name="T122" fmla="*/ 139 w 1022"/>
                <a:gd name="T123" fmla="*/ 0 h 1146"/>
                <a:gd name="T124" fmla="*/ 139 w 1022"/>
                <a:gd name="T125" fmla="*/ 1003 h 114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22" h="1146">
                  <a:moveTo>
                    <a:pt x="139" y="1003"/>
                  </a:moveTo>
                  <a:lnTo>
                    <a:pt x="794" y="1003"/>
                  </a:lnTo>
                  <a:lnTo>
                    <a:pt x="794" y="0"/>
                  </a:lnTo>
                  <a:lnTo>
                    <a:pt x="809" y="1"/>
                  </a:lnTo>
                  <a:lnTo>
                    <a:pt x="826" y="2"/>
                  </a:lnTo>
                  <a:lnTo>
                    <a:pt x="844" y="3"/>
                  </a:lnTo>
                  <a:lnTo>
                    <a:pt x="864" y="3"/>
                  </a:lnTo>
                  <a:lnTo>
                    <a:pt x="880" y="3"/>
                  </a:lnTo>
                  <a:lnTo>
                    <a:pt x="897" y="2"/>
                  </a:lnTo>
                  <a:lnTo>
                    <a:pt x="915" y="1"/>
                  </a:lnTo>
                  <a:lnTo>
                    <a:pt x="933" y="0"/>
                  </a:lnTo>
                  <a:lnTo>
                    <a:pt x="933" y="1003"/>
                  </a:lnTo>
                  <a:lnTo>
                    <a:pt x="1022" y="1003"/>
                  </a:lnTo>
                  <a:lnTo>
                    <a:pt x="1018" y="1037"/>
                  </a:lnTo>
                  <a:lnTo>
                    <a:pt x="1017" y="1065"/>
                  </a:lnTo>
                  <a:lnTo>
                    <a:pt x="1018" y="1082"/>
                  </a:lnTo>
                  <a:lnTo>
                    <a:pt x="1019" y="1116"/>
                  </a:lnTo>
                  <a:lnTo>
                    <a:pt x="1022" y="1146"/>
                  </a:lnTo>
                  <a:lnTo>
                    <a:pt x="1007" y="1146"/>
                  </a:lnTo>
                  <a:lnTo>
                    <a:pt x="1002" y="1138"/>
                  </a:lnTo>
                  <a:lnTo>
                    <a:pt x="996" y="1131"/>
                  </a:lnTo>
                  <a:lnTo>
                    <a:pt x="989" y="1124"/>
                  </a:lnTo>
                  <a:lnTo>
                    <a:pt x="982" y="1117"/>
                  </a:lnTo>
                  <a:lnTo>
                    <a:pt x="974" y="1112"/>
                  </a:lnTo>
                  <a:lnTo>
                    <a:pt x="966" y="1108"/>
                  </a:lnTo>
                  <a:lnTo>
                    <a:pt x="956" y="1104"/>
                  </a:lnTo>
                  <a:lnTo>
                    <a:pt x="947" y="1099"/>
                  </a:lnTo>
                  <a:lnTo>
                    <a:pt x="936" y="1096"/>
                  </a:lnTo>
                  <a:lnTo>
                    <a:pt x="926" y="1093"/>
                  </a:lnTo>
                  <a:lnTo>
                    <a:pt x="914" y="1091"/>
                  </a:lnTo>
                  <a:lnTo>
                    <a:pt x="901" y="1088"/>
                  </a:lnTo>
                  <a:lnTo>
                    <a:pt x="890" y="1085"/>
                  </a:lnTo>
                  <a:lnTo>
                    <a:pt x="877" y="1083"/>
                  </a:lnTo>
                  <a:lnTo>
                    <a:pt x="865" y="1083"/>
                  </a:lnTo>
                  <a:lnTo>
                    <a:pt x="854" y="1082"/>
                  </a:lnTo>
                  <a:lnTo>
                    <a:pt x="692" y="1079"/>
                  </a:lnTo>
                  <a:lnTo>
                    <a:pt x="465" y="1079"/>
                  </a:lnTo>
                  <a:lnTo>
                    <a:pt x="428" y="1079"/>
                  </a:lnTo>
                  <a:lnTo>
                    <a:pt x="392" y="1079"/>
                  </a:lnTo>
                  <a:lnTo>
                    <a:pt x="358" y="1079"/>
                  </a:lnTo>
                  <a:lnTo>
                    <a:pt x="326" y="1079"/>
                  </a:lnTo>
                  <a:lnTo>
                    <a:pt x="296" y="1080"/>
                  </a:lnTo>
                  <a:lnTo>
                    <a:pt x="268" y="1080"/>
                  </a:lnTo>
                  <a:lnTo>
                    <a:pt x="241" y="1080"/>
                  </a:lnTo>
                  <a:lnTo>
                    <a:pt x="217" y="1080"/>
                  </a:lnTo>
                  <a:lnTo>
                    <a:pt x="193" y="1080"/>
                  </a:lnTo>
                  <a:lnTo>
                    <a:pt x="168" y="1081"/>
                  </a:lnTo>
                  <a:lnTo>
                    <a:pt x="143" y="1081"/>
                  </a:lnTo>
                  <a:lnTo>
                    <a:pt x="116" y="1082"/>
                  </a:lnTo>
                  <a:lnTo>
                    <a:pt x="89" y="1082"/>
                  </a:lnTo>
                  <a:lnTo>
                    <a:pt x="60" y="1083"/>
                  </a:lnTo>
                  <a:lnTo>
                    <a:pt x="31" y="1083"/>
                  </a:lnTo>
                  <a:lnTo>
                    <a:pt x="0" y="1084"/>
                  </a:lnTo>
                  <a:lnTo>
                    <a:pt x="0" y="0"/>
                  </a:lnTo>
                  <a:lnTo>
                    <a:pt x="16" y="1"/>
                  </a:lnTo>
                  <a:lnTo>
                    <a:pt x="33" y="2"/>
                  </a:lnTo>
                  <a:lnTo>
                    <a:pt x="51" y="3"/>
                  </a:lnTo>
                  <a:lnTo>
                    <a:pt x="69" y="3"/>
                  </a:lnTo>
                  <a:lnTo>
                    <a:pt x="87" y="3"/>
                  </a:lnTo>
                  <a:lnTo>
                    <a:pt x="104" y="2"/>
                  </a:lnTo>
                  <a:lnTo>
                    <a:pt x="121" y="1"/>
                  </a:lnTo>
                  <a:lnTo>
                    <a:pt x="139" y="0"/>
                  </a:lnTo>
                  <a:lnTo>
                    <a:pt x="139" y="100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3" name="Freeform 16"/>
            <p:cNvSpPr>
              <a:spLocks noEditPoints="1"/>
            </p:cNvSpPr>
            <p:nvPr/>
          </p:nvSpPr>
          <p:spPr bwMode="auto">
            <a:xfrm>
              <a:off x="1227738" y="3941804"/>
              <a:ext cx="109574" cy="120747"/>
            </a:xfrm>
            <a:custGeom>
              <a:avLst/>
              <a:gdLst>
                <a:gd name="T0" fmla="*/ 0 w 1001"/>
                <a:gd name="T1" fmla="*/ 1103 h 1103"/>
                <a:gd name="T2" fmla="*/ 493 w 1001"/>
                <a:gd name="T3" fmla="*/ 0 h 1103"/>
                <a:gd name="T4" fmla="*/ 528 w 1001"/>
                <a:gd name="T5" fmla="*/ 0 h 1103"/>
                <a:gd name="T6" fmla="*/ 1001 w 1001"/>
                <a:gd name="T7" fmla="*/ 1103 h 1103"/>
                <a:gd name="T8" fmla="*/ 968 w 1001"/>
                <a:gd name="T9" fmla="*/ 1100 h 1103"/>
                <a:gd name="T10" fmla="*/ 959 w 1001"/>
                <a:gd name="T11" fmla="*/ 1100 h 1103"/>
                <a:gd name="T12" fmla="*/ 954 w 1001"/>
                <a:gd name="T13" fmla="*/ 1100 h 1103"/>
                <a:gd name="T14" fmla="*/ 945 w 1001"/>
                <a:gd name="T15" fmla="*/ 1099 h 1103"/>
                <a:gd name="T16" fmla="*/ 920 w 1001"/>
                <a:gd name="T17" fmla="*/ 1098 h 1103"/>
                <a:gd name="T18" fmla="*/ 894 w 1001"/>
                <a:gd name="T19" fmla="*/ 1098 h 1103"/>
                <a:gd name="T20" fmla="*/ 871 w 1001"/>
                <a:gd name="T21" fmla="*/ 1099 h 1103"/>
                <a:gd name="T22" fmla="*/ 836 w 1001"/>
                <a:gd name="T23" fmla="*/ 1103 h 1103"/>
                <a:gd name="T24" fmla="*/ 820 w 1001"/>
                <a:gd name="T25" fmla="*/ 1057 h 1103"/>
                <a:gd name="T26" fmla="*/ 805 w 1001"/>
                <a:gd name="T27" fmla="*/ 1016 h 1103"/>
                <a:gd name="T28" fmla="*/ 794 w 1001"/>
                <a:gd name="T29" fmla="*/ 983 h 1103"/>
                <a:gd name="T30" fmla="*/ 784 w 1001"/>
                <a:gd name="T31" fmla="*/ 957 h 1103"/>
                <a:gd name="T32" fmla="*/ 778 w 1001"/>
                <a:gd name="T33" fmla="*/ 940 h 1103"/>
                <a:gd name="T34" fmla="*/ 771 w 1001"/>
                <a:gd name="T35" fmla="*/ 922 h 1103"/>
                <a:gd name="T36" fmla="*/ 763 w 1001"/>
                <a:gd name="T37" fmla="*/ 902 h 1103"/>
                <a:gd name="T38" fmla="*/ 753 w 1001"/>
                <a:gd name="T39" fmla="*/ 879 h 1103"/>
                <a:gd name="T40" fmla="*/ 744 w 1001"/>
                <a:gd name="T41" fmla="*/ 855 h 1103"/>
                <a:gd name="T42" fmla="*/ 734 w 1001"/>
                <a:gd name="T43" fmla="*/ 831 h 1103"/>
                <a:gd name="T44" fmla="*/ 725 w 1001"/>
                <a:gd name="T45" fmla="*/ 805 h 1103"/>
                <a:gd name="T46" fmla="*/ 714 w 1001"/>
                <a:gd name="T47" fmla="*/ 780 h 1103"/>
                <a:gd name="T48" fmla="*/ 705 w 1001"/>
                <a:gd name="T49" fmla="*/ 754 h 1103"/>
                <a:gd name="T50" fmla="*/ 693 w 1001"/>
                <a:gd name="T51" fmla="*/ 729 h 1103"/>
                <a:gd name="T52" fmla="*/ 682 w 1001"/>
                <a:gd name="T53" fmla="*/ 702 h 1103"/>
                <a:gd name="T54" fmla="*/ 671 w 1001"/>
                <a:gd name="T55" fmla="*/ 676 h 1103"/>
                <a:gd name="T56" fmla="*/ 270 w 1001"/>
                <a:gd name="T57" fmla="*/ 676 h 1103"/>
                <a:gd name="T58" fmla="*/ 231 w 1001"/>
                <a:gd name="T59" fmla="*/ 775 h 1103"/>
                <a:gd name="T60" fmla="*/ 183 w 1001"/>
                <a:gd name="T61" fmla="*/ 900 h 1103"/>
                <a:gd name="T62" fmla="*/ 148 w 1001"/>
                <a:gd name="T63" fmla="*/ 998 h 1103"/>
                <a:gd name="T64" fmla="*/ 115 w 1001"/>
                <a:gd name="T65" fmla="*/ 1103 h 1103"/>
                <a:gd name="T66" fmla="*/ 90 w 1001"/>
                <a:gd name="T67" fmla="*/ 1100 h 1103"/>
                <a:gd name="T68" fmla="*/ 81 w 1001"/>
                <a:gd name="T69" fmla="*/ 1100 h 1103"/>
                <a:gd name="T70" fmla="*/ 75 w 1001"/>
                <a:gd name="T71" fmla="*/ 1099 h 1103"/>
                <a:gd name="T72" fmla="*/ 56 w 1001"/>
                <a:gd name="T73" fmla="*/ 1098 h 1103"/>
                <a:gd name="T74" fmla="*/ 39 w 1001"/>
                <a:gd name="T75" fmla="*/ 1098 h 1103"/>
                <a:gd name="T76" fmla="*/ 23 w 1001"/>
                <a:gd name="T77" fmla="*/ 1099 h 1103"/>
                <a:gd name="T78" fmla="*/ 0 w 1001"/>
                <a:gd name="T79" fmla="*/ 1103 h 1103"/>
                <a:gd name="T80" fmla="*/ 646 w 1001"/>
                <a:gd name="T81" fmla="*/ 611 h 1103"/>
                <a:gd name="T82" fmla="*/ 473 w 1001"/>
                <a:gd name="T83" fmla="*/ 207 h 1103"/>
                <a:gd name="T84" fmla="*/ 300 w 1001"/>
                <a:gd name="T85" fmla="*/ 611 h 1103"/>
                <a:gd name="T86" fmla="*/ 646 w 1001"/>
                <a:gd name="T87" fmla="*/ 611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3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8" y="1100"/>
                  </a:lnTo>
                  <a:lnTo>
                    <a:pt x="959" y="1100"/>
                  </a:lnTo>
                  <a:lnTo>
                    <a:pt x="954" y="1100"/>
                  </a:lnTo>
                  <a:lnTo>
                    <a:pt x="945" y="1099"/>
                  </a:lnTo>
                  <a:lnTo>
                    <a:pt x="920" y="1098"/>
                  </a:lnTo>
                  <a:lnTo>
                    <a:pt x="894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20" y="1057"/>
                  </a:lnTo>
                  <a:lnTo>
                    <a:pt x="805" y="1016"/>
                  </a:lnTo>
                  <a:lnTo>
                    <a:pt x="794" y="983"/>
                  </a:lnTo>
                  <a:lnTo>
                    <a:pt x="784" y="957"/>
                  </a:lnTo>
                  <a:lnTo>
                    <a:pt x="778" y="940"/>
                  </a:lnTo>
                  <a:lnTo>
                    <a:pt x="771" y="922"/>
                  </a:lnTo>
                  <a:lnTo>
                    <a:pt x="763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5" y="754"/>
                  </a:lnTo>
                  <a:lnTo>
                    <a:pt x="693" y="729"/>
                  </a:lnTo>
                  <a:lnTo>
                    <a:pt x="682" y="702"/>
                  </a:lnTo>
                  <a:lnTo>
                    <a:pt x="671" y="676"/>
                  </a:lnTo>
                  <a:lnTo>
                    <a:pt x="270" y="676"/>
                  </a:lnTo>
                  <a:lnTo>
                    <a:pt x="231" y="775"/>
                  </a:lnTo>
                  <a:lnTo>
                    <a:pt x="183" y="900"/>
                  </a:lnTo>
                  <a:lnTo>
                    <a:pt x="148" y="998"/>
                  </a:lnTo>
                  <a:lnTo>
                    <a:pt x="115" y="1103"/>
                  </a:lnTo>
                  <a:lnTo>
                    <a:pt x="90" y="1100"/>
                  </a:lnTo>
                  <a:lnTo>
                    <a:pt x="81" y="1100"/>
                  </a:lnTo>
                  <a:lnTo>
                    <a:pt x="75" y="1099"/>
                  </a:lnTo>
                  <a:lnTo>
                    <a:pt x="56" y="1098"/>
                  </a:lnTo>
                  <a:lnTo>
                    <a:pt x="39" y="1098"/>
                  </a:lnTo>
                  <a:lnTo>
                    <a:pt x="23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3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4" name="Freeform 17"/>
            <p:cNvSpPr>
              <a:spLocks/>
            </p:cNvSpPr>
            <p:nvPr/>
          </p:nvSpPr>
          <p:spPr bwMode="auto">
            <a:xfrm>
              <a:off x="1138593" y="3945519"/>
              <a:ext cx="85431" cy="115174"/>
            </a:xfrm>
            <a:custGeom>
              <a:avLst/>
              <a:gdLst>
                <a:gd name="T0" fmla="*/ 509 w 791"/>
                <a:gd name="T1" fmla="*/ 937 h 1081"/>
                <a:gd name="T2" fmla="*/ 164 w 791"/>
                <a:gd name="T3" fmla="*/ 535 h 1081"/>
                <a:gd name="T4" fmla="*/ 160 w 791"/>
                <a:gd name="T5" fmla="*/ 531 h 1081"/>
                <a:gd name="T6" fmla="*/ 154 w 791"/>
                <a:gd name="T7" fmla="*/ 528 h 1081"/>
                <a:gd name="T8" fmla="*/ 149 w 791"/>
                <a:gd name="T9" fmla="*/ 527 h 1081"/>
                <a:gd name="T10" fmla="*/ 143 w 791"/>
                <a:gd name="T11" fmla="*/ 526 h 1081"/>
                <a:gd name="T12" fmla="*/ 142 w 791"/>
                <a:gd name="T13" fmla="*/ 527 h 1081"/>
                <a:gd name="T14" fmla="*/ 141 w 791"/>
                <a:gd name="T15" fmla="*/ 527 h 1081"/>
                <a:gd name="T16" fmla="*/ 138 w 791"/>
                <a:gd name="T17" fmla="*/ 528 h 1081"/>
                <a:gd name="T18" fmla="*/ 137 w 791"/>
                <a:gd name="T19" fmla="*/ 531 h 1081"/>
                <a:gd name="T20" fmla="*/ 137 w 791"/>
                <a:gd name="T21" fmla="*/ 1081 h 1081"/>
                <a:gd name="T22" fmla="*/ 110 w 791"/>
                <a:gd name="T23" fmla="*/ 1078 h 1081"/>
                <a:gd name="T24" fmla="*/ 98 w 791"/>
                <a:gd name="T25" fmla="*/ 1078 h 1081"/>
                <a:gd name="T26" fmla="*/ 90 w 791"/>
                <a:gd name="T27" fmla="*/ 1077 h 1081"/>
                <a:gd name="T28" fmla="*/ 69 w 791"/>
                <a:gd name="T29" fmla="*/ 1076 h 1081"/>
                <a:gd name="T30" fmla="*/ 37 w 791"/>
                <a:gd name="T31" fmla="*/ 1077 h 1081"/>
                <a:gd name="T32" fmla="*/ 0 w 791"/>
                <a:gd name="T33" fmla="*/ 1081 h 1081"/>
                <a:gd name="T34" fmla="*/ 0 w 791"/>
                <a:gd name="T35" fmla="*/ 0 h 1081"/>
                <a:gd name="T36" fmla="*/ 39 w 791"/>
                <a:gd name="T37" fmla="*/ 4 h 1081"/>
                <a:gd name="T38" fmla="*/ 69 w 791"/>
                <a:gd name="T39" fmla="*/ 5 h 1081"/>
                <a:gd name="T40" fmla="*/ 95 w 791"/>
                <a:gd name="T41" fmla="*/ 4 h 1081"/>
                <a:gd name="T42" fmla="*/ 137 w 791"/>
                <a:gd name="T43" fmla="*/ 0 h 1081"/>
                <a:gd name="T44" fmla="*/ 137 w 791"/>
                <a:gd name="T45" fmla="*/ 489 h 1081"/>
                <a:gd name="T46" fmla="*/ 142 w 791"/>
                <a:gd name="T47" fmla="*/ 491 h 1081"/>
                <a:gd name="T48" fmla="*/ 145 w 791"/>
                <a:gd name="T49" fmla="*/ 492 h 1081"/>
                <a:gd name="T50" fmla="*/ 151 w 791"/>
                <a:gd name="T51" fmla="*/ 491 h 1081"/>
                <a:gd name="T52" fmla="*/ 160 w 791"/>
                <a:gd name="T53" fmla="*/ 489 h 1081"/>
                <a:gd name="T54" fmla="*/ 168 w 791"/>
                <a:gd name="T55" fmla="*/ 485 h 1081"/>
                <a:gd name="T56" fmla="*/ 178 w 791"/>
                <a:gd name="T57" fmla="*/ 480 h 1081"/>
                <a:gd name="T58" fmla="*/ 184 w 791"/>
                <a:gd name="T59" fmla="*/ 473 h 1081"/>
                <a:gd name="T60" fmla="*/ 192 w 791"/>
                <a:gd name="T61" fmla="*/ 467 h 1081"/>
                <a:gd name="T62" fmla="*/ 201 w 791"/>
                <a:gd name="T63" fmla="*/ 459 h 1081"/>
                <a:gd name="T64" fmla="*/ 210 w 791"/>
                <a:gd name="T65" fmla="*/ 451 h 1081"/>
                <a:gd name="T66" fmla="*/ 221 w 791"/>
                <a:gd name="T67" fmla="*/ 440 h 1081"/>
                <a:gd name="T68" fmla="*/ 234 w 791"/>
                <a:gd name="T69" fmla="*/ 430 h 1081"/>
                <a:gd name="T70" fmla="*/ 247 w 791"/>
                <a:gd name="T71" fmla="*/ 417 h 1081"/>
                <a:gd name="T72" fmla="*/ 261 w 791"/>
                <a:gd name="T73" fmla="*/ 402 h 1081"/>
                <a:gd name="T74" fmla="*/ 650 w 791"/>
                <a:gd name="T75" fmla="*/ 0 h 1081"/>
                <a:gd name="T76" fmla="*/ 685 w 791"/>
                <a:gd name="T77" fmla="*/ 4 h 1081"/>
                <a:gd name="T78" fmla="*/ 712 w 791"/>
                <a:gd name="T79" fmla="*/ 5 h 1081"/>
                <a:gd name="T80" fmla="*/ 736 w 791"/>
                <a:gd name="T81" fmla="*/ 4 h 1081"/>
                <a:gd name="T82" fmla="*/ 773 w 791"/>
                <a:gd name="T83" fmla="*/ 0 h 1081"/>
                <a:gd name="T84" fmla="*/ 416 w 791"/>
                <a:gd name="T85" fmla="*/ 346 h 1081"/>
                <a:gd name="T86" fmla="*/ 283 w 791"/>
                <a:gd name="T87" fmla="*/ 481 h 1081"/>
                <a:gd name="T88" fmla="*/ 414 w 791"/>
                <a:gd name="T89" fmla="*/ 632 h 1081"/>
                <a:gd name="T90" fmla="*/ 569 w 791"/>
                <a:gd name="T91" fmla="*/ 803 h 1081"/>
                <a:gd name="T92" fmla="*/ 665 w 791"/>
                <a:gd name="T93" fmla="*/ 916 h 1081"/>
                <a:gd name="T94" fmla="*/ 791 w 791"/>
                <a:gd name="T95" fmla="*/ 1074 h 1081"/>
                <a:gd name="T96" fmla="*/ 791 w 791"/>
                <a:gd name="T97" fmla="*/ 1081 h 1081"/>
                <a:gd name="T98" fmla="*/ 758 w 791"/>
                <a:gd name="T99" fmla="*/ 1078 h 1081"/>
                <a:gd name="T100" fmla="*/ 748 w 791"/>
                <a:gd name="T101" fmla="*/ 1078 h 1081"/>
                <a:gd name="T102" fmla="*/ 741 w 791"/>
                <a:gd name="T103" fmla="*/ 1078 h 1081"/>
                <a:gd name="T104" fmla="*/ 733 w 791"/>
                <a:gd name="T105" fmla="*/ 1077 h 1081"/>
                <a:gd name="T106" fmla="*/ 706 w 791"/>
                <a:gd name="T107" fmla="*/ 1076 h 1081"/>
                <a:gd name="T108" fmla="*/ 665 w 791"/>
                <a:gd name="T109" fmla="*/ 1077 h 1081"/>
                <a:gd name="T110" fmla="*/ 618 w 791"/>
                <a:gd name="T111" fmla="*/ 1081 h 1081"/>
                <a:gd name="T112" fmla="*/ 588 w 791"/>
                <a:gd name="T113" fmla="*/ 1039 h 1081"/>
                <a:gd name="T114" fmla="*/ 560 w 791"/>
                <a:gd name="T115" fmla="*/ 1002 h 1081"/>
                <a:gd name="T116" fmla="*/ 534 w 791"/>
                <a:gd name="T117" fmla="*/ 968 h 1081"/>
                <a:gd name="T118" fmla="*/ 509 w 791"/>
                <a:gd name="T119" fmla="*/ 937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1" h="1081">
                  <a:moveTo>
                    <a:pt x="509" y="937"/>
                  </a:moveTo>
                  <a:lnTo>
                    <a:pt x="164" y="535"/>
                  </a:lnTo>
                  <a:lnTo>
                    <a:pt x="160" y="531"/>
                  </a:lnTo>
                  <a:lnTo>
                    <a:pt x="154" y="528"/>
                  </a:lnTo>
                  <a:lnTo>
                    <a:pt x="149" y="527"/>
                  </a:lnTo>
                  <a:lnTo>
                    <a:pt x="143" y="526"/>
                  </a:lnTo>
                  <a:lnTo>
                    <a:pt x="142" y="527"/>
                  </a:lnTo>
                  <a:lnTo>
                    <a:pt x="141" y="527"/>
                  </a:lnTo>
                  <a:lnTo>
                    <a:pt x="138" y="528"/>
                  </a:lnTo>
                  <a:lnTo>
                    <a:pt x="137" y="531"/>
                  </a:lnTo>
                  <a:lnTo>
                    <a:pt x="137" y="1081"/>
                  </a:lnTo>
                  <a:lnTo>
                    <a:pt x="110" y="1078"/>
                  </a:lnTo>
                  <a:lnTo>
                    <a:pt x="98" y="1078"/>
                  </a:lnTo>
                  <a:lnTo>
                    <a:pt x="90" y="1077"/>
                  </a:lnTo>
                  <a:lnTo>
                    <a:pt x="69" y="1076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39" y="4"/>
                  </a:lnTo>
                  <a:lnTo>
                    <a:pt x="69" y="5"/>
                  </a:lnTo>
                  <a:lnTo>
                    <a:pt x="95" y="4"/>
                  </a:lnTo>
                  <a:lnTo>
                    <a:pt x="137" y="0"/>
                  </a:lnTo>
                  <a:lnTo>
                    <a:pt x="137" y="489"/>
                  </a:lnTo>
                  <a:lnTo>
                    <a:pt x="142" y="491"/>
                  </a:lnTo>
                  <a:lnTo>
                    <a:pt x="145" y="492"/>
                  </a:lnTo>
                  <a:lnTo>
                    <a:pt x="151" y="491"/>
                  </a:lnTo>
                  <a:lnTo>
                    <a:pt x="160" y="489"/>
                  </a:lnTo>
                  <a:lnTo>
                    <a:pt x="168" y="485"/>
                  </a:lnTo>
                  <a:lnTo>
                    <a:pt x="178" y="480"/>
                  </a:lnTo>
                  <a:lnTo>
                    <a:pt x="184" y="473"/>
                  </a:lnTo>
                  <a:lnTo>
                    <a:pt x="192" y="467"/>
                  </a:lnTo>
                  <a:lnTo>
                    <a:pt x="201" y="459"/>
                  </a:lnTo>
                  <a:lnTo>
                    <a:pt x="210" y="451"/>
                  </a:lnTo>
                  <a:lnTo>
                    <a:pt x="221" y="440"/>
                  </a:lnTo>
                  <a:lnTo>
                    <a:pt x="234" y="430"/>
                  </a:lnTo>
                  <a:lnTo>
                    <a:pt x="247" y="417"/>
                  </a:lnTo>
                  <a:lnTo>
                    <a:pt x="261" y="402"/>
                  </a:lnTo>
                  <a:lnTo>
                    <a:pt x="650" y="0"/>
                  </a:lnTo>
                  <a:lnTo>
                    <a:pt x="685" y="4"/>
                  </a:lnTo>
                  <a:lnTo>
                    <a:pt x="712" y="5"/>
                  </a:lnTo>
                  <a:lnTo>
                    <a:pt x="736" y="4"/>
                  </a:lnTo>
                  <a:lnTo>
                    <a:pt x="773" y="0"/>
                  </a:lnTo>
                  <a:lnTo>
                    <a:pt x="416" y="346"/>
                  </a:lnTo>
                  <a:lnTo>
                    <a:pt x="283" y="481"/>
                  </a:lnTo>
                  <a:lnTo>
                    <a:pt x="414" y="632"/>
                  </a:lnTo>
                  <a:lnTo>
                    <a:pt x="569" y="803"/>
                  </a:lnTo>
                  <a:lnTo>
                    <a:pt x="665" y="916"/>
                  </a:lnTo>
                  <a:lnTo>
                    <a:pt x="791" y="1074"/>
                  </a:lnTo>
                  <a:lnTo>
                    <a:pt x="791" y="1081"/>
                  </a:lnTo>
                  <a:lnTo>
                    <a:pt x="758" y="1078"/>
                  </a:lnTo>
                  <a:lnTo>
                    <a:pt x="748" y="1078"/>
                  </a:lnTo>
                  <a:lnTo>
                    <a:pt x="741" y="1078"/>
                  </a:lnTo>
                  <a:lnTo>
                    <a:pt x="733" y="1077"/>
                  </a:lnTo>
                  <a:lnTo>
                    <a:pt x="706" y="1076"/>
                  </a:lnTo>
                  <a:lnTo>
                    <a:pt x="665" y="1077"/>
                  </a:lnTo>
                  <a:lnTo>
                    <a:pt x="618" y="1081"/>
                  </a:lnTo>
                  <a:lnTo>
                    <a:pt x="588" y="1039"/>
                  </a:lnTo>
                  <a:lnTo>
                    <a:pt x="560" y="1002"/>
                  </a:lnTo>
                  <a:lnTo>
                    <a:pt x="534" y="968"/>
                  </a:lnTo>
                  <a:lnTo>
                    <a:pt x="509" y="937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5" name="Freeform 18"/>
            <p:cNvSpPr>
              <a:spLocks/>
            </p:cNvSpPr>
            <p:nvPr/>
          </p:nvSpPr>
          <p:spPr bwMode="auto">
            <a:xfrm>
              <a:off x="1003018" y="3945519"/>
              <a:ext cx="104003" cy="115174"/>
            </a:xfrm>
            <a:custGeom>
              <a:avLst/>
              <a:gdLst>
                <a:gd name="T0" fmla="*/ 786 w 942"/>
                <a:gd name="T1" fmla="*/ 218 h 1081"/>
                <a:gd name="T2" fmla="*/ 128 w 942"/>
                <a:gd name="T3" fmla="*/ 985 h 1081"/>
                <a:gd name="T4" fmla="*/ 105 w 942"/>
                <a:gd name="T5" fmla="*/ 1011 h 1081"/>
                <a:gd name="T6" fmla="*/ 83 w 942"/>
                <a:gd name="T7" fmla="*/ 1037 h 1081"/>
                <a:gd name="T8" fmla="*/ 64 w 942"/>
                <a:gd name="T9" fmla="*/ 1060 h 1081"/>
                <a:gd name="T10" fmla="*/ 48 w 942"/>
                <a:gd name="T11" fmla="*/ 1081 h 1081"/>
                <a:gd name="T12" fmla="*/ 0 w 942"/>
                <a:gd name="T13" fmla="*/ 1081 h 1081"/>
                <a:gd name="T14" fmla="*/ 0 w 942"/>
                <a:gd name="T15" fmla="*/ 0 h 1081"/>
                <a:gd name="T16" fmla="*/ 10 w 942"/>
                <a:gd name="T17" fmla="*/ 2 h 1081"/>
                <a:gd name="T18" fmla="*/ 24 w 942"/>
                <a:gd name="T19" fmla="*/ 4 h 1081"/>
                <a:gd name="T20" fmla="*/ 45 w 942"/>
                <a:gd name="T21" fmla="*/ 5 h 1081"/>
                <a:gd name="T22" fmla="*/ 68 w 942"/>
                <a:gd name="T23" fmla="*/ 5 h 1081"/>
                <a:gd name="T24" fmla="*/ 138 w 942"/>
                <a:gd name="T25" fmla="*/ 0 h 1081"/>
                <a:gd name="T26" fmla="*/ 138 w 942"/>
                <a:gd name="T27" fmla="*/ 826 h 1081"/>
                <a:gd name="T28" fmla="*/ 154 w 942"/>
                <a:gd name="T29" fmla="*/ 826 h 1081"/>
                <a:gd name="T30" fmla="*/ 871 w 942"/>
                <a:gd name="T31" fmla="*/ 0 h 1081"/>
                <a:gd name="T32" fmla="*/ 942 w 942"/>
                <a:gd name="T33" fmla="*/ 0 h 1081"/>
                <a:gd name="T34" fmla="*/ 942 w 942"/>
                <a:gd name="T35" fmla="*/ 1081 h 1081"/>
                <a:gd name="T36" fmla="*/ 922 w 942"/>
                <a:gd name="T37" fmla="*/ 1078 h 1081"/>
                <a:gd name="T38" fmla="*/ 903 w 942"/>
                <a:gd name="T39" fmla="*/ 1077 h 1081"/>
                <a:gd name="T40" fmla="*/ 887 w 942"/>
                <a:gd name="T41" fmla="*/ 1076 h 1081"/>
                <a:gd name="T42" fmla="*/ 871 w 942"/>
                <a:gd name="T43" fmla="*/ 1076 h 1081"/>
                <a:gd name="T44" fmla="*/ 858 w 942"/>
                <a:gd name="T45" fmla="*/ 1076 h 1081"/>
                <a:gd name="T46" fmla="*/ 842 w 942"/>
                <a:gd name="T47" fmla="*/ 1077 h 1081"/>
                <a:gd name="T48" fmla="*/ 823 w 942"/>
                <a:gd name="T49" fmla="*/ 1078 h 1081"/>
                <a:gd name="T50" fmla="*/ 802 w 942"/>
                <a:gd name="T51" fmla="*/ 1081 h 1081"/>
                <a:gd name="T52" fmla="*/ 802 w 942"/>
                <a:gd name="T53" fmla="*/ 218 h 1081"/>
                <a:gd name="T54" fmla="*/ 786 w 942"/>
                <a:gd name="T55" fmla="*/ 218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786" y="218"/>
                  </a:moveTo>
                  <a:lnTo>
                    <a:pt x="128" y="985"/>
                  </a:lnTo>
                  <a:lnTo>
                    <a:pt x="105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4" y="4"/>
                  </a:lnTo>
                  <a:lnTo>
                    <a:pt x="45" y="5"/>
                  </a:lnTo>
                  <a:lnTo>
                    <a:pt x="68" y="5"/>
                  </a:lnTo>
                  <a:lnTo>
                    <a:pt x="138" y="0"/>
                  </a:lnTo>
                  <a:lnTo>
                    <a:pt x="138" y="826"/>
                  </a:lnTo>
                  <a:lnTo>
                    <a:pt x="154" y="826"/>
                  </a:lnTo>
                  <a:lnTo>
                    <a:pt x="871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2" y="1078"/>
                  </a:lnTo>
                  <a:lnTo>
                    <a:pt x="903" y="1077"/>
                  </a:lnTo>
                  <a:lnTo>
                    <a:pt x="887" y="1076"/>
                  </a:lnTo>
                  <a:lnTo>
                    <a:pt x="871" y="1076"/>
                  </a:lnTo>
                  <a:lnTo>
                    <a:pt x="858" y="1076"/>
                  </a:lnTo>
                  <a:lnTo>
                    <a:pt x="842" y="1077"/>
                  </a:lnTo>
                  <a:lnTo>
                    <a:pt x="823" y="1078"/>
                  </a:lnTo>
                  <a:lnTo>
                    <a:pt x="802" y="1081"/>
                  </a:lnTo>
                  <a:lnTo>
                    <a:pt x="802" y="218"/>
                  </a:lnTo>
                  <a:lnTo>
                    <a:pt x="786" y="21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6" name="Freeform 19"/>
            <p:cNvSpPr>
              <a:spLocks noEditPoints="1"/>
            </p:cNvSpPr>
            <p:nvPr/>
          </p:nvSpPr>
          <p:spPr bwMode="auto">
            <a:xfrm>
              <a:off x="843300" y="3945519"/>
              <a:ext cx="137432" cy="115174"/>
            </a:xfrm>
            <a:custGeom>
              <a:avLst/>
              <a:gdLst>
                <a:gd name="T0" fmla="*/ 494 w 1268"/>
                <a:gd name="T1" fmla="*/ 139 h 1081"/>
                <a:gd name="T2" fmla="*/ 390 w 1268"/>
                <a:gd name="T3" fmla="*/ 165 h 1081"/>
                <a:gd name="T4" fmla="*/ 303 w 1268"/>
                <a:gd name="T5" fmla="*/ 213 h 1081"/>
                <a:gd name="T6" fmla="*/ 239 w 1268"/>
                <a:gd name="T7" fmla="*/ 277 h 1081"/>
                <a:gd name="T8" fmla="*/ 191 w 1268"/>
                <a:gd name="T9" fmla="*/ 358 h 1081"/>
                <a:gd name="T10" fmla="*/ 161 w 1268"/>
                <a:gd name="T11" fmla="*/ 452 h 1081"/>
                <a:gd name="T12" fmla="*/ 155 w 1268"/>
                <a:gd name="T13" fmla="*/ 560 h 1081"/>
                <a:gd name="T14" fmla="*/ 184 w 1268"/>
                <a:gd name="T15" fmla="*/ 688 h 1081"/>
                <a:gd name="T16" fmla="*/ 249 w 1268"/>
                <a:gd name="T17" fmla="*/ 797 h 1081"/>
                <a:gd name="T18" fmla="*/ 350 w 1268"/>
                <a:gd name="T19" fmla="*/ 878 h 1081"/>
                <a:gd name="T20" fmla="*/ 478 w 1268"/>
                <a:gd name="T21" fmla="*/ 922 h 1081"/>
                <a:gd name="T22" fmla="*/ 565 w 1268"/>
                <a:gd name="T23" fmla="*/ 0 h 1081"/>
                <a:gd name="T24" fmla="*/ 654 w 1268"/>
                <a:gd name="T25" fmla="*/ 5 h 1081"/>
                <a:gd name="T26" fmla="*/ 746 w 1268"/>
                <a:gd name="T27" fmla="*/ 84 h 1081"/>
                <a:gd name="T28" fmla="*/ 938 w 1268"/>
                <a:gd name="T29" fmla="*/ 116 h 1081"/>
                <a:gd name="T30" fmla="*/ 1035 w 1268"/>
                <a:gd name="T31" fmla="*/ 156 h 1081"/>
                <a:gd name="T32" fmla="*/ 1118 w 1268"/>
                <a:gd name="T33" fmla="*/ 209 h 1081"/>
                <a:gd name="T34" fmla="*/ 1173 w 1268"/>
                <a:gd name="T35" fmla="*/ 263 h 1081"/>
                <a:gd name="T36" fmla="*/ 1229 w 1268"/>
                <a:gd name="T37" fmla="*/ 352 h 1081"/>
                <a:gd name="T38" fmla="*/ 1255 w 1268"/>
                <a:gd name="T39" fmla="*/ 423 h 1081"/>
                <a:gd name="T40" fmla="*/ 1267 w 1268"/>
                <a:gd name="T41" fmla="*/ 501 h 1081"/>
                <a:gd name="T42" fmla="*/ 1263 w 1268"/>
                <a:gd name="T43" fmla="*/ 602 h 1081"/>
                <a:gd name="T44" fmla="*/ 1230 w 1268"/>
                <a:gd name="T45" fmla="*/ 710 h 1081"/>
                <a:gd name="T46" fmla="*/ 1169 w 1268"/>
                <a:gd name="T47" fmla="*/ 805 h 1081"/>
                <a:gd name="T48" fmla="*/ 1081 w 1268"/>
                <a:gd name="T49" fmla="*/ 886 h 1081"/>
                <a:gd name="T50" fmla="*/ 965 w 1268"/>
                <a:gd name="T51" fmla="*/ 945 h 1081"/>
                <a:gd name="T52" fmla="*/ 828 w 1268"/>
                <a:gd name="T53" fmla="*/ 978 h 1081"/>
                <a:gd name="T54" fmla="*/ 703 w 1268"/>
                <a:gd name="T55" fmla="*/ 1081 h 1081"/>
                <a:gd name="T56" fmla="*/ 612 w 1268"/>
                <a:gd name="T57" fmla="*/ 1076 h 1081"/>
                <a:gd name="T58" fmla="*/ 521 w 1268"/>
                <a:gd name="T59" fmla="*/ 986 h 1081"/>
                <a:gd name="T60" fmla="*/ 365 w 1268"/>
                <a:gd name="T61" fmla="*/ 965 h 1081"/>
                <a:gd name="T62" fmla="*/ 279 w 1268"/>
                <a:gd name="T63" fmla="*/ 935 h 1081"/>
                <a:gd name="T64" fmla="*/ 175 w 1268"/>
                <a:gd name="T65" fmla="*/ 877 h 1081"/>
                <a:gd name="T66" fmla="*/ 116 w 1268"/>
                <a:gd name="T67" fmla="*/ 825 h 1081"/>
                <a:gd name="T68" fmla="*/ 67 w 1268"/>
                <a:gd name="T69" fmla="*/ 764 h 1081"/>
                <a:gd name="T70" fmla="*/ 32 w 1268"/>
                <a:gd name="T71" fmla="*/ 696 h 1081"/>
                <a:gd name="T72" fmla="*/ 10 w 1268"/>
                <a:gd name="T73" fmla="*/ 625 h 1081"/>
                <a:gd name="T74" fmla="*/ 1 w 1268"/>
                <a:gd name="T75" fmla="*/ 501 h 1081"/>
                <a:gd name="T76" fmla="*/ 16 w 1268"/>
                <a:gd name="T77" fmla="*/ 410 h 1081"/>
                <a:gd name="T78" fmla="*/ 44 w 1268"/>
                <a:gd name="T79" fmla="*/ 339 h 1081"/>
                <a:gd name="T80" fmla="*/ 84 w 1268"/>
                <a:gd name="T81" fmla="*/ 276 h 1081"/>
                <a:gd name="T82" fmla="*/ 136 w 1268"/>
                <a:gd name="T83" fmla="*/ 220 h 1081"/>
                <a:gd name="T84" fmla="*/ 201 w 1268"/>
                <a:gd name="T85" fmla="*/ 173 h 1081"/>
                <a:gd name="T86" fmla="*/ 310 w 1268"/>
                <a:gd name="T87" fmla="*/ 121 h 1081"/>
                <a:gd name="T88" fmla="*/ 479 w 1268"/>
                <a:gd name="T89" fmla="*/ 87 h 1081"/>
                <a:gd name="T90" fmla="*/ 1112 w 1268"/>
                <a:gd name="T91" fmla="*/ 493 h 1081"/>
                <a:gd name="T92" fmla="*/ 1092 w 1268"/>
                <a:gd name="T93" fmla="*/ 399 h 1081"/>
                <a:gd name="T94" fmla="*/ 1052 w 1268"/>
                <a:gd name="T95" fmla="*/ 313 h 1081"/>
                <a:gd name="T96" fmla="*/ 993 w 1268"/>
                <a:gd name="T97" fmla="*/ 241 h 1081"/>
                <a:gd name="T98" fmla="*/ 913 w 1268"/>
                <a:gd name="T99" fmla="*/ 185 h 1081"/>
                <a:gd name="T100" fmla="*/ 816 w 1268"/>
                <a:gd name="T101" fmla="*/ 147 h 1081"/>
                <a:gd name="T102" fmla="*/ 703 w 1268"/>
                <a:gd name="T103" fmla="*/ 136 h 1081"/>
                <a:gd name="T104" fmla="*/ 817 w 1268"/>
                <a:gd name="T105" fmla="*/ 917 h 1081"/>
                <a:gd name="T106" fmla="*/ 940 w 1268"/>
                <a:gd name="T107" fmla="*/ 864 h 1081"/>
                <a:gd name="T108" fmla="*/ 1033 w 1268"/>
                <a:gd name="T109" fmla="*/ 778 h 1081"/>
                <a:gd name="T110" fmla="*/ 1092 w 1268"/>
                <a:gd name="T111" fmla="*/ 664 h 1081"/>
                <a:gd name="T112" fmla="*/ 1113 w 1268"/>
                <a:gd name="T113" fmla="*/ 533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268" h="1081">
                  <a:moveTo>
                    <a:pt x="565" y="930"/>
                  </a:moveTo>
                  <a:lnTo>
                    <a:pt x="565" y="136"/>
                  </a:lnTo>
                  <a:lnTo>
                    <a:pt x="541" y="136"/>
                  </a:lnTo>
                  <a:lnTo>
                    <a:pt x="517" y="137"/>
                  </a:lnTo>
                  <a:lnTo>
                    <a:pt x="494" y="139"/>
                  </a:lnTo>
                  <a:lnTo>
                    <a:pt x="472" y="143"/>
                  </a:lnTo>
                  <a:lnTo>
                    <a:pt x="451" y="146"/>
                  </a:lnTo>
                  <a:lnTo>
                    <a:pt x="429" y="152"/>
                  </a:lnTo>
                  <a:lnTo>
                    <a:pt x="409" y="158"/>
                  </a:lnTo>
                  <a:lnTo>
                    <a:pt x="390" y="165"/>
                  </a:lnTo>
                  <a:lnTo>
                    <a:pt x="371" y="174"/>
                  </a:lnTo>
                  <a:lnTo>
                    <a:pt x="352" y="182"/>
                  </a:lnTo>
                  <a:lnTo>
                    <a:pt x="335" y="192"/>
                  </a:lnTo>
                  <a:lnTo>
                    <a:pt x="319" y="202"/>
                  </a:lnTo>
                  <a:lnTo>
                    <a:pt x="303" y="213"/>
                  </a:lnTo>
                  <a:lnTo>
                    <a:pt x="288" y="224"/>
                  </a:lnTo>
                  <a:lnTo>
                    <a:pt x="275" y="237"/>
                  </a:lnTo>
                  <a:lnTo>
                    <a:pt x="262" y="249"/>
                  </a:lnTo>
                  <a:lnTo>
                    <a:pt x="250" y="263"/>
                  </a:lnTo>
                  <a:lnTo>
                    <a:pt x="239" y="277"/>
                  </a:lnTo>
                  <a:lnTo>
                    <a:pt x="227" y="292"/>
                  </a:lnTo>
                  <a:lnTo>
                    <a:pt x="217" y="308"/>
                  </a:lnTo>
                  <a:lnTo>
                    <a:pt x="208" y="324"/>
                  </a:lnTo>
                  <a:lnTo>
                    <a:pt x="198" y="341"/>
                  </a:lnTo>
                  <a:lnTo>
                    <a:pt x="191" y="358"/>
                  </a:lnTo>
                  <a:lnTo>
                    <a:pt x="184" y="376"/>
                  </a:lnTo>
                  <a:lnTo>
                    <a:pt x="176" y="395"/>
                  </a:lnTo>
                  <a:lnTo>
                    <a:pt x="171" y="413"/>
                  </a:lnTo>
                  <a:lnTo>
                    <a:pt x="166" y="432"/>
                  </a:lnTo>
                  <a:lnTo>
                    <a:pt x="161" y="452"/>
                  </a:lnTo>
                  <a:lnTo>
                    <a:pt x="158" y="472"/>
                  </a:lnTo>
                  <a:lnTo>
                    <a:pt x="156" y="492"/>
                  </a:lnTo>
                  <a:lnTo>
                    <a:pt x="155" y="513"/>
                  </a:lnTo>
                  <a:lnTo>
                    <a:pt x="155" y="533"/>
                  </a:lnTo>
                  <a:lnTo>
                    <a:pt x="155" y="560"/>
                  </a:lnTo>
                  <a:lnTo>
                    <a:pt x="158" y="587"/>
                  </a:lnTo>
                  <a:lnTo>
                    <a:pt x="161" y="613"/>
                  </a:lnTo>
                  <a:lnTo>
                    <a:pt x="168" y="639"/>
                  </a:lnTo>
                  <a:lnTo>
                    <a:pt x="174" y="663"/>
                  </a:lnTo>
                  <a:lnTo>
                    <a:pt x="184" y="688"/>
                  </a:lnTo>
                  <a:lnTo>
                    <a:pt x="193" y="711"/>
                  </a:lnTo>
                  <a:lnTo>
                    <a:pt x="206" y="734"/>
                  </a:lnTo>
                  <a:lnTo>
                    <a:pt x="219" y="757"/>
                  </a:lnTo>
                  <a:lnTo>
                    <a:pt x="233" y="777"/>
                  </a:lnTo>
                  <a:lnTo>
                    <a:pt x="249" y="797"/>
                  </a:lnTo>
                  <a:lnTo>
                    <a:pt x="266" y="815"/>
                  </a:lnTo>
                  <a:lnTo>
                    <a:pt x="285" y="833"/>
                  </a:lnTo>
                  <a:lnTo>
                    <a:pt x="305" y="849"/>
                  </a:lnTo>
                  <a:lnTo>
                    <a:pt x="327" y="864"/>
                  </a:lnTo>
                  <a:lnTo>
                    <a:pt x="350" y="878"/>
                  </a:lnTo>
                  <a:lnTo>
                    <a:pt x="374" y="890"/>
                  </a:lnTo>
                  <a:lnTo>
                    <a:pt x="399" y="901"/>
                  </a:lnTo>
                  <a:lnTo>
                    <a:pt x="424" y="909"/>
                  </a:lnTo>
                  <a:lnTo>
                    <a:pt x="451" y="917"/>
                  </a:lnTo>
                  <a:lnTo>
                    <a:pt x="478" y="922"/>
                  </a:lnTo>
                  <a:lnTo>
                    <a:pt x="507" y="926"/>
                  </a:lnTo>
                  <a:lnTo>
                    <a:pt x="535" y="930"/>
                  </a:lnTo>
                  <a:lnTo>
                    <a:pt x="565" y="930"/>
                  </a:lnTo>
                  <a:close/>
                  <a:moveTo>
                    <a:pt x="565" y="83"/>
                  </a:moveTo>
                  <a:lnTo>
                    <a:pt x="565" y="0"/>
                  </a:lnTo>
                  <a:lnTo>
                    <a:pt x="577" y="2"/>
                  </a:lnTo>
                  <a:lnTo>
                    <a:pt x="591" y="4"/>
                  </a:lnTo>
                  <a:lnTo>
                    <a:pt x="610" y="5"/>
                  </a:lnTo>
                  <a:lnTo>
                    <a:pt x="633" y="5"/>
                  </a:lnTo>
                  <a:lnTo>
                    <a:pt x="654" y="5"/>
                  </a:lnTo>
                  <a:lnTo>
                    <a:pt x="673" y="4"/>
                  </a:lnTo>
                  <a:lnTo>
                    <a:pt x="690" y="2"/>
                  </a:lnTo>
                  <a:lnTo>
                    <a:pt x="703" y="0"/>
                  </a:lnTo>
                  <a:lnTo>
                    <a:pt x="703" y="83"/>
                  </a:lnTo>
                  <a:lnTo>
                    <a:pt x="746" y="84"/>
                  </a:lnTo>
                  <a:lnTo>
                    <a:pt x="787" y="87"/>
                  </a:lnTo>
                  <a:lnTo>
                    <a:pt x="828" y="91"/>
                  </a:lnTo>
                  <a:lnTo>
                    <a:pt x="866" y="97"/>
                  </a:lnTo>
                  <a:lnTo>
                    <a:pt x="903" y="106"/>
                  </a:lnTo>
                  <a:lnTo>
                    <a:pt x="938" y="116"/>
                  </a:lnTo>
                  <a:lnTo>
                    <a:pt x="956" y="121"/>
                  </a:lnTo>
                  <a:lnTo>
                    <a:pt x="973" y="127"/>
                  </a:lnTo>
                  <a:lnTo>
                    <a:pt x="989" y="135"/>
                  </a:lnTo>
                  <a:lnTo>
                    <a:pt x="1005" y="141"/>
                  </a:lnTo>
                  <a:lnTo>
                    <a:pt x="1035" y="156"/>
                  </a:lnTo>
                  <a:lnTo>
                    <a:pt x="1065" y="173"/>
                  </a:lnTo>
                  <a:lnTo>
                    <a:pt x="1079" y="181"/>
                  </a:lnTo>
                  <a:lnTo>
                    <a:pt x="1092" y="190"/>
                  </a:lnTo>
                  <a:lnTo>
                    <a:pt x="1105" y="199"/>
                  </a:lnTo>
                  <a:lnTo>
                    <a:pt x="1118" y="209"/>
                  </a:lnTo>
                  <a:lnTo>
                    <a:pt x="1130" y="220"/>
                  </a:lnTo>
                  <a:lnTo>
                    <a:pt x="1141" y="230"/>
                  </a:lnTo>
                  <a:lnTo>
                    <a:pt x="1152" y="241"/>
                  </a:lnTo>
                  <a:lnTo>
                    <a:pt x="1162" y="251"/>
                  </a:lnTo>
                  <a:lnTo>
                    <a:pt x="1173" y="263"/>
                  </a:lnTo>
                  <a:lnTo>
                    <a:pt x="1183" y="275"/>
                  </a:lnTo>
                  <a:lnTo>
                    <a:pt x="1191" y="286"/>
                  </a:lnTo>
                  <a:lnTo>
                    <a:pt x="1201" y="299"/>
                  </a:lnTo>
                  <a:lnTo>
                    <a:pt x="1215" y="326"/>
                  </a:lnTo>
                  <a:lnTo>
                    <a:pt x="1229" y="352"/>
                  </a:lnTo>
                  <a:lnTo>
                    <a:pt x="1235" y="366"/>
                  </a:lnTo>
                  <a:lnTo>
                    <a:pt x="1241" y="380"/>
                  </a:lnTo>
                  <a:lnTo>
                    <a:pt x="1246" y="395"/>
                  </a:lnTo>
                  <a:lnTo>
                    <a:pt x="1250" y="408"/>
                  </a:lnTo>
                  <a:lnTo>
                    <a:pt x="1255" y="423"/>
                  </a:lnTo>
                  <a:lnTo>
                    <a:pt x="1258" y="438"/>
                  </a:lnTo>
                  <a:lnTo>
                    <a:pt x="1261" y="453"/>
                  </a:lnTo>
                  <a:lnTo>
                    <a:pt x="1264" y="469"/>
                  </a:lnTo>
                  <a:lnTo>
                    <a:pt x="1265" y="485"/>
                  </a:lnTo>
                  <a:lnTo>
                    <a:pt x="1267" y="501"/>
                  </a:lnTo>
                  <a:lnTo>
                    <a:pt x="1268" y="517"/>
                  </a:lnTo>
                  <a:lnTo>
                    <a:pt x="1268" y="533"/>
                  </a:lnTo>
                  <a:lnTo>
                    <a:pt x="1267" y="556"/>
                  </a:lnTo>
                  <a:lnTo>
                    <a:pt x="1265" y="578"/>
                  </a:lnTo>
                  <a:lnTo>
                    <a:pt x="1263" y="602"/>
                  </a:lnTo>
                  <a:lnTo>
                    <a:pt x="1259" y="624"/>
                  </a:lnTo>
                  <a:lnTo>
                    <a:pt x="1253" y="645"/>
                  </a:lnTo>
                  <a:lnTo>
                    <a:pt x="1246" y="667"/>
                  </a:lnTo>
                  <a:lnTo>
                    <a:pt x="1239" y="689"/>
                  </a:lnTo>
                  <a:lnTo>
                    <a:pt x="1230" y="710"/>
                  </a:lnTo>
                  <a:lnTo>
                    <a:pt x="1221" y="730"/>
                  </a:lnTo>
                  <a:lnTo>
                    <a:pt x="1209" y="750"/>
                  </a:lnTo>
                  <a:lnTo>
                    <a:pt x="1196" y="769"/>
                  </a:lnTo>
                  <a:lnTo>
                    <a:pt x="1184" y="787"/>
                  </a:lnTo>
                  <a:lnTo>
                    <a:pt x="1169" y="805"/>
                  </a:lnTo>
                  <a:lnTo>
                    <a:pt x="1153" y="822"/>
                  </a:lnTo>
                  <a:lnTo>
                    <a:pt x="1137" y="839"/>
                  </a:lnTo>
                  <a:lnTo>
                    <a:pt x="1119" y="856"/>
                  </a:lnTo>
                  <a:lnTo>
                    <a:pt x="1100" y="871"/>
                  </a:lnTo>
                  <a:lnTo>
                    <a:pt x="1081" y="886"/>
                  </a:lnTo>
                  <a:lnTo>
                    <a:pt x="1060" y="899"/>
                  </a:lnTo>
                  <a:lnTo>
                    <a:pt x="1037" y="912"/>
                  </a:lnTo>
                  <a:lnTo>
                    <a:pt x="1015" y="923"/>
                  </a:lnTo>
                  <a:lnTo>
                    <a:pt x="991" y="934"/>
                  </a:lnTo>
                  <a:lnTo>
                    <a:pt x="965" y="945"/>
                  </a:lnTo>
                  <a:lnTo>
                    <a:pt x="940" y="953"/>
                  </a:lnTo>
                  <a:lnTo>
                    <a:pt x="912" y="961"/>
                  </a:lnTo>
                  <a:lnTo>
                    <a:pt x="885" y="968"/>
                  </a:lnTo>
                  <a:lnTo>
                    <a:pt x="856" y="974"/>
                  </a:lnTo>
                  <a:lnTo>
                    <a:pt x="828" y="978"/>
                  </a:lnTo>
                  <a:lnTo>
                    <a:pt x="798" y="983"/>
                  </a:lnTo>
                  <a:lnTo>
                    <a:pt x="767" y="985"/>
                  </a:lnTo>
                  <a:lnTo>
                    <a:pt x="735" y="987"/>
                  </a:lnTo>
                  <a:lnTo>
                    <a:pt x="703" y="987"/>
                  </a:lnTo>
                  <a:lnTo>
                    <a:pt x="703" y="1081"/>
                  </a:lnTo>
                  <a:lnTo>
                    <a:pt x="690" y="1078"/>
                  </a:lnTo>
                  <a:lnTo>
                    <a:pt x="674" y="1077"/>
                  </a:lnTo>
                  <a:lnTo>
                    <a:pt x="655" y="1076"/>
                  </a:lnTo>
                  <a:lnTo>
                    <a:pt x="633" y="1076"/>
                  </a:lnTo>
                  <a:lnTo>
                    <a:pt x="612" y="1076"/>
                  </a:lnTo>
                  <a:lnTo>
                    <a:pt x="592" y="1077"/>
                  </a:lnTo>
                  <a:lnTo>
                    <a:pt x="577" y="1078"/>
                  </a:lnTo>
                  <a:lnTo>
                    <a:pt x="565" y="1081"/>
                  </a:lnTo>
                  <a:lnTo>
                    <a:pt x="565" y="987"/>
                  </a:lnTo>
                  <a:lnTo>
                    <a:pt x="521" y="986"/>
                  </a:lnTo>
                  <a:lnTo>
                    <a:pt x="480" y="984"/>
                  </a:lnTo>
                  <a:lnTo>
                    <a:pt x="440" y="978"/>
                  </a:lnTo>
                  <a:lnTo>
                    <a:pt x="402" y="972"/>
                  </a:lnTo>
                  <a:lnTo>
                    <a:pt x="383" y="969"/>
                  </a:lnTo>
                  <a:lnTo>
                    <a:pt x="365" y="965"/>
                  </a:lnTo>
                  <a:lnTo>
                    <a:pt x="347" y="959"/>
                  </a:lnTo>
                  <a:lnTo>
                    <a:pt x="329" y="954"/>
                  </a:lnTo>
                  <a:lnTo>
                    <a:pt x="312" y="948"/>
                  </a:lnTo>
                  <a:lnTo>
                    <a:pt x="295" y="941"/>
                  </a:lnTo>
                  <a:lnTo>
                    <a:pt x="279" y="935"/>
                  </a:lnTo>
                  <a:lnTo>
                    <a:pt x="262" y="928"/>
                  </a:lnTo>
                  <a:lnTo>
                    <a:pt x="231" y="912"/>
                  </a:lnTo>
                  <a:lnTo>
                    <a:pt x="203" y="895"/>
                  </a:lnTo>
                  <a:lnTo>
                    <a:pt x="189" y="886"/>
                  </a:lnTo>
                  <a:lnTo>
                    <a:pt x="175" y="877"/>
                  </a:lnTo>
                  <a:lnTo>
                    <a:pt x="162" y="867"/>
                  </a:lnTo>
                  <a:lnTo>
                    <a:pt x="150" y="856"/>
                  </a:lnTo>
                  <a:lnTo>
                    <a:pt x="138" y="846"/>
                  </a:lnTo>
                  <a:lnTo>
                    <a:pt x="126" y="835"/>
                  </a:lnTo>
                  <a:lnTo>
                    <a:pt x="116" y="825"/>
                  </a:lnTo>
                  <a:lnTo>
                    <a:pt x="105" y="813"/>
                  </a:lnTo>
                  <a:lnTo>
                    <a:pt x="95" y="801"/>
                  </a:lnTo>
                  <a:lnTo>
                    <a:pt x="85" y="788"/>
                  </a:lnTo>
                  <a:lnTo>
                    <a:pt x="76" y="777"/>
                  </a:lnTo>
                  <a:lnTo>
                    <a:pt x="67" y="764"/>
                  </a:lnTo>
                  <a:lnTo>
                    <a:pt x="59" y="750"/>
                  </a:lnTo>
                  <a:lnTo>
                    <a:pt x="51" y="738"/>
                  </a:lnTo>
                  <a:lnTo>
                    <a:pt x="44" y="724"/>
                  </a:lnTo>
                  <a:lnTo>
                    <a:pt x="37" y="710"/>
                  </a:lnTo>
                  <a:lnTo>
                    <a:pt x="32" y="696"/>
                  </a:lnTo>
                  <a:lnTo>
                    <a:pt x="26" y="682"/>
                  </a:lnTo>
                  <a:lnTo>
                    <a:pt x="21" y="669"/>
                  </a:lnTo>
                  <a:lnTo>
                    <a:pt x="17" y="654"/>
                  </a:lnTo>
                  <a:lnTo>
                    <a:pt x="13" y="640"/>
                  </a:lnTo>
                  <a:lnTo>
                    <a:pt x="10" y="625"/>
                  </a:lnTo>
                  <a:lnTo>
                    <a:pt x="7" y="610"/>
                  </a:lnTo>
                  <a:lnTo>
                    <a:pt x="5" y="595"/>
                  </a:lnTo>
                  <a:lnTo>
                    <a:pt x="1" y="565"/>
                  </a:lnTo>
                  <a:lnTo>
                    <a:pt x="0" y="533"/>
                  </a:lnTo>
                  <a:lnTo>
                    <a:pt x="1" y="501"/>
                  </a:lnTo>
                  <a:lnTo>
                    <a:pt x="5" y="469"/>
                  </a:lnTo>
                  <a:lnTo>
                    <a:pt x="7" y="454"/>
                  </a:lnTo>
                  <a:lnTo>
                    <a:pt x="10" y="439"/>
                  </a:lnTo>
                  <a:lnTo>
                    <a:pt x="13" y="424"/>
                  </a:lnTo>
                  <a:lnTo>
                    <a:pt x="16" y="410"/>
                  </a:lnTo>
                  <a:lnTo>
                    <a:pt x="21" y="395"/>
                  </a:lnTo>
                  <a:lnTo>
                    <a:pt x="26" y="381"/>
                  </a:lnTo>
                  <a:lnTo>
                    <a:pt x="31" y="367"/>
                  </a:lnTo>
                  <a:lnTo>
                    <a:pt x="37" y="353"/>
                  </a:lnTo>
                  <a:lnTo>
                    <a:pt x="44" y="339"/>
                  </a:lnTo>
                  <a:lnTo>
                    <a:pt x="50" y="327"/>
                  </a:lnTo>
                  <a:lnTo>
                    <a:pt x="57" y="313"/>
                  </a:lnTo>
                  <a:lnTo>
                    <a:pt x="66" y="300"/>
                  </a:lnTo>
                  <a:lnTo>
                    <a:pt x="74" y="287"/>
                  </a:lnTo>
                  <a:lnTo>
                    <a:pt x="84" y="276"/>
                  </a:lnTo>
                  <a:lnTo>
                    <a:pt x="94" y="264"/>
                  </a:lnTo>
                  <a:lnTo>
                    <a:pt x="103" y="252"/>
                  </a:lnTo>
                  <a:lnTo>
                    <a:pt x="114" y="241"/>
                  </a:lnTo>
                  <a:lnTo>
                    <a:pt x="124" y="230"/>
                  </a:lnTo>
                  <a:lnTo>
                    <a:pt x="136" y="220"/>
                  </a:lnTo>
                  <a:lnTo>
                    <a:pt x="148" y="210"/>
                  </a:lnTo>
                  <a:lnTo>
                    <a:pt x="160" y="200"/>
                  </a:lnTo>
                  <a:lnTo>
                    <a:pt x="173" y="191"/>
                  </a:lnTo>
                  <a:lnTo>
                    <a:pt x="187" y="181"/>
                  </a:lnTo>
                  <a:lnTo>
                    <a:pt x="201" y="173"/>
                  </a:lnTo>
                  <a:lnTo>
                    <a:pt x="229" y="157"/>
                  </a:lnTo>
                  <a:lnTo>
                    <a:pt x="260" y="141"/>
                  </a:lnTo>
                  <a:lnTo>
                    <a:pt x="276" y="135"/>
                  </a:lnTo>
                  <a:lnTo>
                    <a:pt x="293" y="127"/>
                  </a:lnTo>
                  <a:lnTo>
                    <a:pt x="310" y="121"/>
                  </a:lnTo>
                  <a:lnTo>
                    <a:pt x="327" y="116"/>
                  </a:lnTo>
                  <a:lnTo>
                    <a:pt x="363" y="106"/>
                  </a:lnTo>
                  <a:lnTo>
                    <a:pt x="400" y="97"/>
                  </a:lnTo>
                  <a:lnTo>
                    <a:pt x="439" y="91"/>
                  </a:lnTo>
                  <a:lnTo>
                    <a:pt x="479" y="87"/>
                  </a:lnTo>
                  <a:lnTo>
                    <a:pt x="521" y="84"/>
                  </a:lnTo>
                  <a:lnTo>
                    <a:pt x="565" y="83"/>
                  </a:lnTo>
                  <a:close/>
                  <a:moveTo>
                    <a:pt x="1113" y="533"/>
                  </a:moveTo>
                  <a:lnTo>
                    <a:pt x="1113" y="513"/>
                  </a:lnTo>
                  <a:lnTo>
                    <a:pt x="1112" y="493"/>
                  </a:lnTo>
                  <a:lnTo>
                    <a:pt x="1109" y="473"/>
                  </a:lnTo>
                  <a:lnTo>
                    <a:pt x="1106" y="454"/>
                  </a:lnTo>
                  <a:lnTo>
                    <a:pt x="1102" y="435"/>
                  </a:lnTo>
                  <a:lnTo>
                    <a:pt x="1098" y="417"/>
                  </a:lnTo>
                  <a:lnTo>
                    <a:pt x="1092" y="399"/>
                  </a:lnTo>
                  <a:lnTo>
                    <a:pt x="1086" y="381"/>
                  </a:lnTo>
                  <a:lnTo>
                    <a:pt x="1079" y="363"/>
                  </a:lnTo>
                  <a:lnTo>
                    <a:pt x="1070" y="346"/>
                  </a:lnTo>
                  <a:lnTo>
                    <a:pt x="1062" y="329"/>
                  </a:lnTo>
                  <a:lnTo>
                    <a:pt x="1052" y="313"/>
                  </a:lnTo>
                  <a:lnTo>
                    <a:pt x="1042" y="298"/>
                  </a:lnTo>
                  <a:lnTo>
                    <a:pt x="1031" y="282"/>
                  </a:lnTo>
                  <a:lnTo>
                    <a:pt x="1018" y="268"/>
                  </a:lnTo>
                  <a:lnTo>
                    <a:pt x="1006" y="255"/>
                  </a:lnTo>
                  <a:lnTo>
                    <a:pt x="993" y="241"/>
                  </a:lnTo>
                  <a:lnTo>
                    <a:pt x="979" y="228"/>
                  </a:lnTo>
                  <a:lnTo>
                    <a:pt x="964" y="216"/>
                  </a:lnTo>
                  <a:lnTo>
                    <a:pt x="948" y="205"/>
                  </a:lnTo>
                  <a:lnTo>
                    <a:pt x="931" y="194"/>
                  </a:lnTo>
                  <a:lnTo>
                    <a:pt x="913" y="185"/>
                  </a:lnTo>
                  <a:lnTo>
                    <a:pt x="895" y="175"/>
                  </a:lnTo>
                  <a:lnTo>
                    <a:pt x="876" y="166"/>
                  </a:lnTo>
                  <a:lnTo>
                    <a:pt x="856" y="159"/>
                  </a:lnTo>
                  <a:lnTo>
                    <a:pt x="837" y="153"/>
                  </a:lnTo>
                  <a:lnTo>
                    <a:pt x="816" y="147"/>
                  </a:lnTo>
                  <a:lnTo>
                    <a:pt x="795" y="143"/>
                  </a:lnTo>
                  <a:lnTo>
                    <a:pt x="773" y="140"/>
                  </a:lnTo>
                  <a:lnTo>
                    <a:pt x="750" y="137"/>
                  </a:lnTo>
                  <a:lnTo>
                    <a:pt x="727" y="136"/>
                  </a:lnTo>
                  <a:lnTo>
                    <a:pt x="703" y="136"/>
                  </a:lnTo>
                  <a:lnTo>
                    <a:pt x="703" y="930"/>
                  </a:lnTo>
                  <a:lnTo>
                    <a:pt x="732" y="930"/>
                  </a:lnTo>
                  <a:lnTo>
                    <a:pt x="761" y="926"/>
                  </a:lnTo>
                  <a:lnTo>
                    <a:pt x="790" y="923"/>
                  </a:lnTo>
                  <a:lnTo>
                    <a:pt x="817" y="917"/>
                  </a:lnTo>
                  <a:lnTo>
                    <a:pt x="844" y="909"/>
                  </a:lnTo>
                  <a:lnTo>
                    <a:pt x="869" y="901"/>
                  </a:lnTo>
                  <a:lnTo>
                    <a:pt x="893" y="890"/>
                  </a:lnTo>
                  <a:lnTo>
                    <a:pt x="918" y="878"/>
                  </a:lnTo>
                  <a:lnTo>
                    <a:pt x="940" y="864"/>
                  </a:lnTo>
                  <a:lnTo>
                    <a:pt x="961" y="849"/>
                  </a:lnTo>
                  <a:lnTo>
                    <a:pt x="980" y="833"/>
                  </a:lnTo>
                  <a:lnTo>
                    <a:pt x="999" y="816"/>
                  </a:lnTo>
                  <a:lnTo>
                    <a:pt x="1016" y="797"/>
                  </a:lnTo>
                  <a:lnTo>
                    <a:pt x="1033" y="778"/>
                  </a:lnTo>
                  <a:lnTo>
                    <a:pt x="1048" y="757"/>
                  </a:lnTo>
                  <a:lnTo>
                    <a:pt x="1062" y="734"/>
                  </a:lnTo>
                  <a:lnTo>
                    <a:pt x="1073" y="712"/>
                  </a:lnTo>
                  <a:lnTo>
                    <a:pt x="1084" y="688"/>
                  </a:lnTo>
                  <a:lnTo>
                    <a:pt x="1092" y="664"/>
                  </a:lnTo>
                  <a:lnTo>
                    <a:pt x="1100" y="639"/>
                  </a:lnTo>
                  <a:lnTo>
                    <a:pt x="1106" y="613"/>
                  </a:lnTo>
                  <a:lnTo>
                    <a:pt x="1109" y="587"/>
                  </a:lnTo>
                  <a:lnTo>
                    <a:pt x="1112" y="560"/>
                  </a:lnTo>
                  <a:lnTo>
                    <a:pt x="1113" y="53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7" name="Freeform 20"/>
            <p:cNvSpPr>
              <a:spLocks/>
            </p:cNvSpPr>
            <p:nvPr/>
          </p:nvSpPr>
          <p:spPr bwMode="auto">
            <a:xfrm>
              <a:off x="717011" y="3945519"/>
              <a:ext cx="102146" cy="115174"/>
            </a:xfrm>
            <a:custGeom>
              <a:avLst/>
              <a:gdLst>
                <a:gd name="T0" fmla="*/ 139 w 942"/>
                <a:gd name="T1" fmla="*/ 826 h 1081"/>
                <a:gd name="T2" fmla="*/ 156 w 942"/>
                <a:gd name="T3" fmla="*/ 826 h 1081"/>
                <a:gd name="T4" fmla="*/ 873 w 942"/>
                <a:gd name="T5" fmla="*/ 0 h 1081"/>
                <a:gd name="T6" fmla="*/ 942 w 942"/>
                <a:gd name="T7" fmla="*/ 0 h 1081"/>
                <a:gd name="T8" fmla="*/ 942 w 942"/>
                <a:gd name="T9" fmla="*/ 1081 h 1081"/>
                <a:gd name="T10" fmla="*/ 921 w 942"/>
                <a:gd name="T11" fmla="*/ 1078 h 1081"/>
                <a:gd name="T12" fmla="*/ 903 w 942"/>
                <a:gd name="T13" fmla="*/ 1077 h 1081"/>
                <a:gd name="T14" fmla="*/ 888 w 942"/>
                <a:gd name="T15" fmla="*/ 1076 h 1081"/>
                <a:gd name="T16" fmla="*/ 873 w 942"/>
                <a:gd name="T17" fmla="*/ 1076 h 1081"/>
                <a:gd name="T18" fmla="*/ 859 w 942"/>
                <a:gd name="T19" fmla="*/ 1076 h 1081"/>
                <a:gd name="T20" fmla="*/ 843 w 942"/>
                <a:gd name="T21" fmla="*/ 1077 h 1081"/>
                <a:gd name="T22" fmla="*/ 824 w 942"/>
                <a:gd name="T23" fmla="*/ 1078 h 1081"/>
                <a:gd name="T24" fmla="*/ 803 w 942"/>
                <a:gd name="T25" fmla="*/ 1081 h 1081"/>
                <a:gd name="T26" fmla="*/ 803 w 942"/>
                <a:gd name="T27" fmla="*/ 218 h 1081"/>
                <a:gd name="T28" fmla="*/ 786 w 942"/>
                <a:gd name="T29" fmla="*/ 218 h 1081"/>
                <a:gd name="T30" fmla="*/ 130 w 942"/>
                <a:gd name="T31" fmla="*/ 985 h 1081"/>
                <a:gd name="T32" fmla="*/ 106 w 942"/>
                <a:gd name="T33" fmla="*/ 1011 h 1081"/>
                <a:gd name="T34" fmla="*/ 83 w 942"/>
                <a:gd name="T35" fmla="*/ 1037 h 1081"/>
                <a:gd name="T36" fmla="*/ 64 w 942"/>
                <a:gd name="T37" fmla="*/ 1060 h 1081"/>
                <a:gd name="T38" fmla="*/ 49 w 942"/>
                <a:gd name="T39" fmla="*/ 1081 h 1081"/>
                <a:gd name="T40" fmla="*/ 0 w 942"/>
                <a:gd name="T41" fmla="*/ 1081 h 1081"/>
                <a:gd name="T42" fmla="*/ 0 w 942"/>
                <a:gd name="T43" fmla="*/ 0 h 1081"/>
                <a:gd name="T44" fmla="*/ 10 w 942"/>
                <a:gd name="T45" fmla="*/ 2 h 1081"/>
                <a:gd name="T46" fmla="*/ 25 w 942"/>
                <a:gd name="T47" fmla="*/ 4 h 1081"/>
                <a:gd name="T48" fmla="*/ 45 w 942"/>
                <a:gd name="T49" fmla="*/ 5 h 1081"/>
                <a:gd name="T50" fmla="*/ 69 w 942"/>
                <a:gd name="T51" fmla="*/ 5 h 1081"/>
                <a:gd name="T52" fmla="*/ 139 w 942"/>
                <a:gd name="T53" fmla="*/ 0 h 1081"/>
                <a:gd name="T54" fmla="*/ 139 w 942"/>
                <a:gd name="T55" fmla="*/ 826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2" h="1081">
                  <a:moveTo>
                    <a:pt x="139" y="826"/>
                  </a:moveTo>
                  <a:lnTo>
                    <a:pt x="156" y="826"/>
                  </a:lnTo>
                  <a:lnTo>
                    <a:pt x="873" y="0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21" y="1078"/>
                  </a:lnTo>
                  <a:lnTo>
                    <a:pt x="903" y="1077"/>
                  </a:lnTo>
                  <a:lnTo>
                    <a:pt x="888" y="1076"/>
                  </a:lnTo>
                  <a:lnTo>
                    <a:pt x="873" y="1076"/>
                  </a:lnTo>
                  <a:lnTo>
                    <a:pt x="859" y="1076"/>
                  </a:lnTo>
                  <a:lnTo>
                    <a:pt x="843" y="1077"/>
                  </a:lnTo>
                  <a:lnTo>
                    <a:pt x="824" y="1078"/>
                  </a:lnTo>
                  <a:lnTo>
                    <a:pt x="803" y="1081"/>
                  </a:lnTo>
                  <a:lnTo>
                    <a:pt x="803" y="218"/>
                  </a:lnTo>
                  <a:lnTo>
                    <a:pt x="786" y="218"/>
                  </a:lnTo>
                  <a:lnTo>
                    <a:pt x="130" y="985"/>
                  </a:lnTo>
                  <a:lnTo>
                    <a:pt x="106" y="1011"/>
                  </a:lnTo>
                  <a:lnTo>
                    <a:pt x="83" y="1037"/>
                  </a:lnTo>
                  <a:lnTo>
                    <a:pt x="64" y="1060"/>
                  </a:lnTo>
                  <a:lnTo>
                    <a:pt x="49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4"/>
                  </a:lnTo>
                  <a:lnTo>
                    <a:pt x="45" y="5"/>
                  </a:lnTo>
                  <a:lnTo>
                    <a:pt x="69" y="5"/>
                  </a:lnTo>
                  <a:lnTo>
                    <a:pt x="139" y="0"/>
                  </a:lnTo>
                  <a:lnTo>
                    <a:pt x="139" y="82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8" name="Freeform 21"/>
            <p:cNvSpPr>
              <a:spLocks/>
            </p:cNvSpPr>
            <p:nvPr/>
          </p:nvSpPr>
          <p:spPr bwMode="auto">
            <a:xfrm>
              <a:off x="590722" y="3945519"/>
              <a:ext cx="109574" cy="115174"/>
            </a:xfrm>
            <a:custGeom>
              <a:avLst/>
              <a:gdLst>
                <a:gd name="T0" fmla="*/ 251 w 1000"/>
                <a:gd name="T1" fmla="*/ 523 h 1081"/>
                <a:gd name="T2" fmla="*/ 277 w 1000"/>
                <a:gd name="T3" fmla="*/ 466 h 1081"/>
                <a:gd name="T4" fmla="*/ 302 w 1000"/>
                <a:gd name="T5" fmla="*/ 407 h 1081"/>
                <a:gd name="T6" fmla="*/ 329 w 1000"/>
                <a:gd name="T7" fmla="*/ 346 h 1081"/>
                <a:gd name="T8" fmla="*/ 366 w 1000"/>
                <a:gd name="T9" fmla="*/ 260 h 1081"/>
                <a:gd name="T10" fmla="*/ 405 w 1000"/>
                <a:gd name="T11" fmla="*/ 164 h 1081"/>
                <a:gd name="T12" fmla="*/ 437 w 1000"/>
                <a:gd name="T13" fmla="*/ 86 h 1081"/>
                <a:gd name="T14" fmla="*/ 460 w 1000"/>
                <a:gd name="T15" fmla="*/ 24 h 1081"/>
                <a:gd name="T16" fmla="*/ 543 w 1000"/>
                <a:gd name="T17" fmla="*/ 0 h 1081"/>
                <a:gd name="T18" fmla="*/ 863 w 1000"/>
                <a:gd name="T19" fmla="*/ 773 h 1081"/>
                <a:gd name="T20" fmla="*/ 912 w 1000"/>
                <a:gd name="T21" fmla="*/ 888 h 1081"/>
                <a:gd name="T22" fmla="*/ 952 w 1000"/>
                <a:gd name="T23" fmla="*/ 977 h 1081"/>
                <a:gd name="T24" fmla="*/ 980 w 1000"/>
                <a:gd name="T25" fmla="*/ 1042 h 1081"/>
                <a:gd name="T26" fmla="*/ 1000 w 1000"/>
                <a:gd name="T27" fmla="*/ 1081 h 1081"/>
                <a:gd name="T28" fmla="*/ 950 w 1000"/>
                <a:gd name="T29" fmla="*/ 1077 h 1081"/>
                <a:gd name="T30" fmla="*/ 944 w 1000"/>
                <a:gd name="T31" fmla="*/ 1076 h 1081"/>
                <a:gd name="T32" fmla="*/ 897 w 1000"/>
                <a:gd name="T33" fmla="*/ 1077 h 1081"/>
                <a:gd name="T34" fmla="*/ 846 w 1000"/>
                <a:gd name="T35" fmla="*/ 1081 h 1081"/>
                <a:gd name="T36" fmla="*/ 667 w 1000"/>
                <a:gd name="T37" fmla="*/ 624 h 1081"/>
                <a:gd name="T38" fmla="*/ 490 w 1000"/>
                <a:gd name="T39" fmla="*/ 173 h 1081"/>
                <a:gd name="T40" fmla="*/ 472 w 1000"/>
                <a:gd name="T41" fmla="*/ 182 h 1081"/>
                <a:gd name="T42" fmla="*/ 444 w 1000"/>
                <a:gd name="T43" fmla="*/ 244 h 1081"/>
                <a:gd name="T44" fmla="*/ 409 w 1000"/>
                <a:gd name="T45" fmla="*/ 327 h 1081"/>
                <a:gd name="T46" fmla="*/ 385 w 1000"/>
                <a:gd name="T47" fmla="*/ 383 h 1081"/>
                <a:gd name="T48" fmla="*/ 361 w 1000"/>
                <a:gd name="T49" fmla="*/ 439 h 1081"/>
                <a:gd name="T50" fmla="*/ 338 w 1000"/>
                <a:gd name="T51" fmla="*/ 492 h 1081"/>
                <a:gd name="T52" fmla="*/ 312 w 1000"/>
                <a:gd name="T53" fmla="*/ 554 h 1081"/>
                <a:gd name="T54" fmla="*/ 283 w 1000"/>
                <a:gd name="T55" fmla="*/ 625 h 1081"/>
                <a:gd name="T56" fmla="*/ 254 w 1000"/>
                <a:gd name="T57" fmla="*/ 697 h 1081"/>
                <a:gd name="T58" fmla="*/ 226 w 1000"/>
                <a:gd name="T59" fmla="*/ 769 h 1081"/>
                <a:gd name="T60" fmla="*/ 199 w 1000"/>
                <a:gd name="T61" fmla="*/ 842 h 1081"/>
                <a:gd name="T62" fmla="*/ 174 w 1000"/>
                <a:gd name="T63" fmla="*/ 912 h 1081"/>
                <a:gd name="T64" fmla="*/ 150 w 1000"/>
                <a:gd name="T65" fmla="*/ 980 h 1081"/>
                <a:gd name="T66" fmla="*/ 126 w 1000"/>
                <a:gd name="T67" fmla="*/ 1047 h 1081"/>
                <a:gd name="T68" fmla="*/ 84 w 1000"/>
                <a:gd name="T69" fmla="*/ 1077 h 1081"/>
                <a:gd name="T70" fmla="*/ 39 w 1000"/>
                <a:gd name="T71" fmla="*/ 1077 h 1081"/>
                <a:gd name="T72" fmla="*/ 0 w 1000"/>
                <a:gd name="T73" fmla="*/ 1081 h 1081"/>
                <a:gd name="T74" fmla="*/ 145 w 1000"/>
                <a:gd name="T75" fmla="*/ 763 h 1081"/>
                <a:gd name="T76" fmla="*/ 172 w 1000"/>
                <a:gd name="T77" fmla="*/ 705 h 1081"/>
                <a:gd name="T78" fmla="*/ 198 w 1000"/>
                <a:gd name="T79" fmla="*/ 644 h 1081"/>
                <a:gd name="T80" fmla="*/ 226 w 1000"/>
                <a:gd name="T81" fmla="*/ 583 h 108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000" h="1081">
                  <a:moveTo>
                    <a:pt x="240" y="551"/>
                  </a:moveTo>
                  <a:lnTo>
                    <a:pt x="251" y="523"/>
                  </a:lnTo>
                  <a:lnTo>
                    <a:pt x="264" y="496"/>
                  </a:lnTo>
                  <a:lnTo>
                    <a:pt x="277" y="466"/>
                  </a:lnTo>
                  <a:lnTo>
                    <a:pt x="289" y="437"/>
                  </a:lnTo>
                  <a:lnTo>
                    <a:pt x="302" y="407"/>
                  </a:lnTo>
                  <a:lnTo>
                    <a:pt x="316" y="377"/>
                  </a:lnTo>
                  <a:lnTo>
                    <a:pt x="329" y="346"/>
                  </a:lnTo>
                  <a:lnTo>
                    <a:pt x="342" y="314"/>
                  </a:lnTo>
                  <a:lnTo>
                    <a:pt x="366" y="260"/>
                  </a:lnTo>
                  <a:lnTo>
                    <a:pt x="386" y="210"/>
                  </a:lnTo>
                  <a:lnTo>
                    <a:pt x="405" y="164"/>
                  </a:lnTo>
                  <a:lnTo>
                    <a:pt x="422" y="123"/>
                  </a:lnTo>
                  <a:lnTo>
                    <a:pt x="437" y="86"/>
                  </a:lnTo>
                  <a:lnTo>
                    <a:pt x="449" y="53"/>
                  </a:lnTo>
                  <a:lnTo>
                    <a:pt x="460" y="24"/>
                  </a:lnTo>
                  <a:lnTo>
                    <a:pt x="468" y="0"/>
                  </a:lnTo>
                  <a:lnTo>
                    <a:pt x="543" y="0"/>
                  </a:lnTo>
                  <a:lnTo>
                    <a:pt x="669" y="310"/>
                  </a:lnTo>
                  <a:lnTo>
                    <a:pt x="863" y="773"/>
                  </a:lnTo>
                  <a:lnTo>
                    <a:pt x="889" y="833"/>
                  </a:lnTo>
                  <a:lnTo>
                    <a:pt x="912" y="888"/>
                  </a:lnTo>
                  <a:lnTo>
                    <a:pt x="933" y="936"/>
                  </a:lnTo>
                  <a:lnTo>
                    <a:pt x="952" y="977"/>
                  </a:lnTo>
                  <a:lnTo>
                    <a:pt x="967" y="1012"/>
                  </a:lnTo>
                  <a:lnTo>
                    <a:pt x="980" y="1042"/>
                  </a:lnTo>
                  <a:lnTo>
                    <a:pt x="992" y="1064"/>
                  </a:lnTo>
                  <a:lnTo>
                    <a:pt x="1000" y="1081"/>
                  </a:lnTo>
                  <a:lnTo>
                    <a:pt x="967" y="1077"/>
                  </a:lnTo>
                  <a:lnTo>
                    <a:pt x="950" y="1077"/>
                  </a:lnTo>
                  <a:lnTo>
                    <a:pt x="947" y="1076"/>
                  </a:lnTo>
                  <a:lnTo>
                    <a:pt x="944" y="1076"/>
                  </a:lnTo>
                  <a:lnTo>
                    <a:pt x="924" y="1076"/>
                  </a:lnTo>
                  <a:lnTo>
                    <a:pt x="897" y="1077"/>
                  </a:lnTo>
                  <a:lnTo>
                    <a:pt x="876" y="1078"/>
                  </a:lnTo>
                  <a:lnTo>
                    <a:pt x="846" y="1081"/>
                  </a:lnTo>
                  <a:lnTo>
                    <a:pt x="785" y="928"/>
                  </a:lnTo>
                  <a:lnTo>
                    <a:pt x="667" y="624"/>
                  </a:lnTo>
                  <a:lnTo>
                    <a:pt x="556" y="344"/>
                  </a:lnTo>
                  <a:lnTo>
                    <a:pt x="490" y="173"/>
                  </a:lnTo>
                  <a:lnTo>
                    <a:pt x="475" y="174"/>
                  </a:lnTo>
                  <a:lnTo>
                    <a:pt x="472" y="182"/>
                  </a:lnTo>
                  <a:lnTo>
                    <a:pt x="461" y="206"/>
                  </a:lnTo>
                  <a:lnTo>
                    <a:pt x="444" y="244"/>
                  </a:lnTo>
                  <a:lnTo>
                    <a:pt x="421" y="298"/>
                  </a:lnTo>
                  <a:lnTo>
                    <a:pt x="409" y="327"/>
                  </a:lnTo>
                  <a:lnTo>
                    <a:pt x="396" y="355"/>
                  </a:lnTo>
                  <a:lnTo>
                    <a:pt x="385" y="383"/>
                  </a:lnTo>
                  <a:lnTo>
                    <a:pt x="373" y="411"/>
                  </a:lnTo>
                  <a:lnTo>
                    <a:pt x="361" y="439"/>
                  </a:lnTo>
                  <a:lnTo>
                    <a:pt x="349" y="466"/>
                  </a:lnTo>
                  <a:lnTo>
                    <a:pt x="338" y="492"/>
                  </a:lnTo>
                  <a:lnTo>
                    <a:pt x="326" y="519"/>
                  </a:lnTo>
                  <a:lnTo>
                    <a:pt x="312" y="554"/>
                  </a:lnTo>
                  <a:lnTo>
                    <a:pt x="298" y="590"/>
                  </a:lnTo>
                  <a:lnTo>
                    <a:pt x="283" y="625"/>
                  </a:lnTo>
                  <a:lnTo>
                    <a:pt x="268" y="661"/>
                  </a:lnTo>
                  <a:lnTo>
                    <a:pt x="254" y="697"/>
                  </a:lnTo>
                  <a:lnTo>
                    <a:pt x="241" y="733"/>
                  </a:lnTo>
                  <a:lnTo>
                    <a:pt x="226" y="769"/>
                  </a:lnTo>
                  <a:lnTo>
                    <a:pt x="212" y="807"/>
                  </a:lnTo>
                  <a:lnTo>
                    <a:pt x="199" y="842"/>
                  </a:lnTo>
                  <a:lnTo>
                    <a:pt x="187" y="877"/>
                  </a:lnTo>
                  <a:lnTo>
                    <a:pt x="174" y="912"/>
                  </a:lnTo>
                  <a:lnTo>
                    <a:pt x="161" y="946"/>
                  </a:lnTo>
                  <a:lnTo>
                    <a:pt x="150" y="980"/>
                  </a:lnTo>
                  <a:lnTo>
                    <a:pt x="138" y="1014"/>
                  </a:lnTo>
                  <a:lnTo>
                    <a:pt x="126" y="1047"/>
                  </a:lnTo>
                  <a:lnTo>
                    <a:pt x="116" y="1081"/>
                  </a:lnTo>
                  <a:lnTo>
                    <a:pt x="84" y="1077"/>
                  </a:lnTo>
                  <a:lnTo>
                    <a:pt x="56" y="1076"/>
                  </a:lnTo>
                  <a:lnTo>
                    <a:pt x="39" y="1077"/>
                  </a:lnTo>
                  <a:lnTo>
                    <a:pt x="22" y="1078"/>
                  </a:lnTo>
                  <a:lnTo>
                    <a:pt x="0" y="1081"/>
                  </a:lnTo>
                  <a:lnTo>
                    <a:pt x="133" y="792"/>
                  </a:lnTo>
                  <a:lnTo>
                    <a:pt x="145" y="763"/>
                  </a:lnTo>
                  <a:lnTo>
                    <a:pt x="159" y="734"/>
                  </a:lnTo>
                  <a:lnTo>
                    <a:pt x="172" y="705"/>
                  </a:lnTo>
                  <a:lnTo>
                    <a:pt x="185" y="675"/>
                  </a:lnTo>
                  <a:lnTo>
                    <a:pt x="198" y="644"/>
                  </a:lnTo>
                  <a:lnTo>
                    <a:pt x="212" y="613"/>
                  </a:lnTo>
                  <a:lnTo>
                    <a:pt x="226" y="583"/>
                  </a:lnTo>
                  <a:lnTo>
                    <a:pt x="240" y="55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69" name="Freeform 22"/>
            <p:cNvSpPr>
              <a:spLocks noEditPoints="1"/>
            </p:cNvSpPr>
            <p:nvPr/>
          </p:nvSpPr>
          <p:spPr bwMode="auto">
            <a:xfrm>
              <a:off x="479290" y="3941804"/>
              <a:ext cx="109574" cy="120747"/>
            </a:xfrm>
            <a:custGeom>
              <a:avLst/>
              <a:gdLst>
                <a:gd name="T0" fmla="*/ 0 w 1001"/>
                <a:gd name="T1" fmla="*/ 1103 h 1103"/>
                <a:gd name="T2" fmla="*/ 492 w 1001"/>
                <a:gd name="T3" fmla="*/ 0 h 1103"/>
                <a:gd name="T4" fmla="*/ 528 w 1001"/>
                <a:gd name="T5" fmla="*/ 0 h 1103"/>
                <a:gd name="T6" fmla="*/ 1001 w 1001"/>
                <a:gd name="T7" fmla="*/ 1103 h 1103"/>
                <a:gd name="T8" fmla="*/ 966 w 1001"/>
                <a:gd name="T9" fmla="*/ 1100 h 1103"/>
                <a:gd name="T10" fmla="*/ 957 w 1001"/>
                <a:gd name="T11" fmla="*/ 1100 h 1103"/>
                <a:gd name="T12" fmla="*/ 952 w 1001"/>
                <a:gd name="T13" fmla="*/ 1100 h 1103"/>
                <a:gd name="T14" fmla="*/ 945 w 1001"/>
                <a:gd name="T15" fmla="*/ 1099 h 1103"/>
                <a:gd name="T16" fmla="*/ 918 w 1001"/>
                <a:gd name="T17" fmla="*/ 1098 h 1103"/>
                <a:gd name="T18" fmla="*/ 893 w 1001"/>
                <a:gd name="T19" fmla="*/ 1098 h 1103"/>
                <a:gd name="T20" fmla="*/ 871 w 1001"/>
                <a:gd name="T21" fmla="*/ 1099 h 1103"/>
                <a:gd name="T22" fmla="*/ 836 w 1001"/>
                <a:gd name="T23" fmla="*/ 1103 h 1103"/>
                <a:gd name="T24" fmla="*/ 819 w 1001"/>
                <a:gd name="T25" fmla="*/ 1057 h 1103"/>
                <a:gd name="T26" fmla="*/ 805 w 1001"/>
                <a:gd name="T27" fmla="*/ 1016 h 1103"/>
                <a:gd name="T28" fmla="*/ 793 w 1001"/>
                <a:gd name="T29" fmla="*/ 983 h 1103"/>
                <a:gd name="T30" fmla="*/ 784 w 1001"/>
                <a:gd name="T31" fmla="*/ 957 h 1103"/>
                <a:gd name="T32" fmla="*/ 777 w 1001"/>
                <a:gd name="T33" fmla="*/ 940 h 1103"/>
                <a:gd name="T34" fmla="*/ 769 w 1001"/>
                <a:gd name="T35" fmla="*/ 922 h 1103"/>
                <a:gd name="T36" fmla="*/ 762 w 1001"/>
                <a:gd name="T37" fmla="*/ 902 h 1103"/>
                <a:gd name="T38" fmla="*/ 753 w 1001"/>
                <a:gd name="T39" fmla="*/ 879 h 1103"/>
                <a:gd name="T40" fmla="*/ 744 w 1001"/>
                <a:gd name="T41" fmla="*/ 855 h 1103"/>
                <a:gd name="T42" fmla="*/ 734 w 1001"/>
                <a:gd name="T43" fmla="*/ 831 h 1103"/>
                <a:gd name="T44" fmla="*/ 725 w 1001"/>
                <a:gd name="T45" fmla="*/ 805 h 1103"/>
                <a:gd name="T46" fmla="*/ 714 w 1001"/>
                <a:gd name="T47" fmla="*/ 780 h 1103"/>
                <a:gd name="T48" fmla="*/ 703 w 1001"/>
                <a:gd name="T49" fmla="*/ 754 h 1103"/>
                <a:gd name="T50" fmla="*/ 693 w 1001"/>
                <a:gd name="T51" fmla="*/ 729 h 1103"/>
                <a:gd name="T52" fmla="*/ 681 w 1001"/>
                <a:gd name="T53" fmla="*/ 702 h 1103"/>
                <a:gd name="T54" fmla="*/ 670 w 1001"/>
                <a:gd name="T55" fmla="*/ 676 h 1103"/>
                <a:gd name="T56" fmla="*/ 269 w 1001"/>
                <a:gd name="T57" fmla="*/ 676 h 1103"/>
                <a:gd name="T58" fmla="*/ 230 w 1001"/>
                <a:gd name="T59" fmla="*/ 775 h 1103"/>
                <a:gd name="T60" fmla="*/ 183 w 1001"/>
                <a:gd name="T61" fmla="*/ 900 h 1103"/>
                <a:gd name="T62" fmla="*/ 147 w 1001"/>
                <a:gd name="T63" fmla="*/ 998 h 1103"/>
                <a:gd name="T64" fmla="*/ 113 w 1001"/>
                <a:gd name="T65" fmla="*/ 1103 h 1103"/>
                <a:gd name="T66" fmla="*/ 89 w 1001"/>
                <a:gd name="T67" fmla="*/ 1100 h 1103"/>
                <a:gd name="T68" fmla="*/ 79 w 1001"/>
                <a:gd name="T69" fmla="*/ 1100 h 1103"/>
                <a:gd name="T70" fmla="*/ 73 w 1001"/>
                <a:gd name="T71" fmla="*/ 1099 h 1103"/>
                <a:gd name="T72" fmla="*/ 54 w 1001"/>
                <a:gd name="T73" fmla="*/ 1098 h 1103"/>
                <a:gd name="T74" fmla="*/ 37 w 1001"/>
                <a:gd name="T75" fmla="*/ 1098 h 1103"/>
                <a:gd name="T76" fmla="*/ 22 w 1001"/>
                <a:gd name="T77" fmla="*/ 1099 h 1103"/>
                <a:gd name="T78" fmla="*/ 0 w 1001"/>
                <a:gd name="T79" fmla="*/ 1103 h 1103"/>
                <a:gd name="T80" fmla="*/ 646 w 1001"/>
                <a:gd name="T81" fmla="*/ 611 h 1103"/>
                <a:gd name="T82" fmla="*/ 471 w 1001"/>
                <a:gd name="T83" fmla="*/ 207 h 1103"/>
                <a:gd name="T84" fmla="*/ 300 w 1001"/>
                <a:gd name="T85" fmla="*/ 611 h 1103"/>
                <a:gd name="T86" fmla="*/ 646 w 1001"/>
                <a:gd name="T87" fmla="*/ 611 h 110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3">
                  <a:moveTo>
                    <a:pt x="0" y="1103"/>
                  </a:moveTo>
                  <a:lnTo>
                    <a:pt x="492" y="0"/>
                  </a:lnTo>
                  <a:lnTo>
                    <a:pt x="528" y="0"/>
                  </a:lnTo>
                  <a:lnTo>
                    <a:pt x="1001" y="1103"/>
                  </a:lnTo>
                  <a:lnTo>
                    <a:pt x="966" y="1100"/>
                  </a:lnTo>
                  <a:lnTo>
                    <a:pt x="957" y="1100"/>
                  </a:lnTo>
                  <a:lnTo>
                    <a:pt x="952" y="1100"/>
                  </a:lnTo>
                  <a:lnTo>
                    <a:pt x="945" y="1099"/>
                  </a:lnTo>
                  <a:lnTo>
                    <a:pt x="918" y="1098"/>
                  </a:lnTo>
                  <a:lnTo>
                    <a:pt x="893" y="1098"/>
                  </a:lnTo>
                  <a:lnTo>
                    <a:pt x="871" y="1099"/>
                  </a:lnTo>
                  <a:lnTo>
                    <a:pt x="836" y="1103"/>
                  </a:lnTo>
                  <a:lnTo>
                    <a:pt x="819" y="1057"/>
                  </a:lnTo>
                  <a:lnTo>
                    <a:pt x="805" y="1016"/>
                  </a:lnTo>
                  <a:lnTo>
                    <a:pt x="793" y="983"/>
                  </a:lnTo>
                  <a:lnTo>
                    <a:pt x="784" y="957"/>
                  </a:lnTo>
                  <a:lnTo>
                    <a:pt x="777" y="940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4" y="855"/>
                  </a:lnTo>
                  <a:lnTo>
                    <a:pt x="734" y="831"/>
                  </a:lnTo>
                  <a:lnTo>
                    <a:pt x="725" y="805"/>
                  </a:lnTo>
                  <a:lnTo>
                    <a:pt x="714" y="780"/>
                  </a:lnTo>
                  <a:lnTo>
                    <a:pt x="703" y="754"/>
                  </a:lnTo>
                  <a:lnTo>
                    <a:pt x="693" y="729"/>
                  </a:lnTo>
                  <a:lnTo>
                    <a:pt x="681" y="702"/>
                  </a:lnTo>
                  <a:lnTo>
                    <a:pt x="670" y="676"/>
                  </a:lnTo>
                  <a:lnTo>
                    <a:pt x="269" y="676"/>
                  </a:lnTo>
                  <a:lnTo>
                    <a:pt x="230" y="775"/>
                  </a:lnTo>
                  <a:lnTo>
                    <a:pt x="183" y="900"/>
                  </a:lnTo>
                  <a:lnTo>
                    <a:pt x="147" y="998"/>
                  </a:lnTo>
                  <a:lnTo>
                    <a:pt x="113" y="1103"/>
                  </a:lnTo>
                  <a:lnTo>
                    <a:pt x="89" y="1100"/>
                  </a:lnTo>
                  <a:lnTo>
                    <a:pt x="79" y="1100"/>
                  </a:lnTo>
                  <a:lnTo>
                    <a:pt x="73" y="1099"/>
                  </a:lnTo>
                  <a:lnTo>
                    <a:pt x="54" y="1098"/>
                  </a:lnTo>
                  <a:lnTo>
                    <a:pt x="37" y="1098"/>
                  </a:lnTo>
                  <a:lnTo>
                    <a:pt x="22" y="1099"/>
                  </a:lnTo>
                  <a:lnTo>
                    <a:pt x="0" y="1103"/>
                  </a:lnTo>
                  <a:close/>
                  <a:moveTo>
                    <a:pt x="646" y="611"/>
                  </a:moveTo>
                  <a:lnTo>
                    <a:pt x="471" y="207"/>
                  </a:lnTo>
                  <a:lnTo>
                    <a:pt x="300" y="611"/>
                  </a:lnTo>
                  <a:lnTo>
                    <a:pt x="646" y="61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0" name="Freeform 23"/>
            <p:cNvSpPr>
              <a:spLocks noEditPoints="1"/>
            </p:cNvSpPr>
            <p:nvPr/>
          </p:nvSpPr>
          <p:spPr bwMode="auto">
            <a:xfrm>
              <a:off x="392002" y="3945519"/>
              <a:ext cx="76145" cy="115174"/>
            </a:xfrm>
            <a:custGeom>
              <a:avLst/>
              <a:gdLst>
                <a:gd name="T0" fmla="*/ 288 w 708"/>
                <a:gd name="T1" fmla="*/ 472 h 1076"/>
                <a:gd name="T2" fmla="*/ 386 w 708"/>
                <a:gd name="T3" fmla="*/ 452 h 1076"/>
                <a:gd name="T4" fmla="*/ 448 w 708"/>
                <a:gd name="T5" fmla="*/ 421 h 1076"/>
                <a:gd name="T6" fmla="*/ 489 w 708"/>
                <a:gd name="T7" fmla="*/ 380 h 1076"/>
                <a:gd name="T8" fmla="*/ 517 w 708"/>
                <a:gd name="T9" fmla="*/ 327 h 1076"/>
                <a:gd name="T10" fmla="*/ 530 w 708"/>
                <a:gd name="T11" fmla="*/ 267 h 1076"/>
                <a:gd name="T12" fmla="*/ 526 w 708"/>
                <a:gd name="T13" fmla="*/ 203 h 1076"/>
                <a:gd name="T14" fmla="*/ 505 w 708"/>
                <a:gd name="T15" fmla="*/ 148 h 1076"/>
                <a:gd name="T16" fmla="*/ 471 w 708"/>
                <a:gd name="T17" fmla="*/ 108 h 1076"/>
                <a:gd name="T18" fmla="*/ 423 w 708"/>
                <a:gd name="T19" fmla="*/ 82 h 1076"/>
                <a:gd name="T20" fmla="*/ 359 w 708"/>
                <a:gd name="T21" fmla="*/ 66 h 1076"/>
                <a:gd name="T22" fmla="*/ 283 w 708"/>
                <a:gd name="T23" fmla="*/ 60 h 1076"/>
                <a:gd name="T24" fmla="*/ 195 w 708"/>
                <a:gd name="T25" fmla="*/ 475 h 1076"/>
                <a:gd name="T26" fmla="*/ 0 w 708"/>
                <a:gd name="T27" fmla="*/ 0 h 1076"/>
                <a:gd name="T28" fmla="*/ 398 w 708"/>
                <a:gd name="T29" fmla="*/ 3 h 1076"/>
                <a:gd name="T30" fmla="*/ 491 w 708"/>
                <a:gd name="T31" fmla="*/ 17 h 1076"/>
                <a:gd name="T32" fmla="*/ 564 w 708"/>
                <a:gd name="T33" fmla="*/ 41 h 1076"/>
                <a:gd name="T34" fmla="*/ 618 w 708"/>
                <a:gd name="T35" fmla="*/ 78 h 1076"/>
                <a:gd name="T36" fmla="*/ 653 w 708"/>
                <a:gd name="T37" fmla="*/ 131 h 1076"/>
                <a:gd name="T38" fmla="*/ 667 w 708"/>
                <a:gd name="T39" fmla="*/ 199 h 1076"/>
                <a:gd name="T40" fmla="*/ 665 w 708"/>
                <a:gd name="T41" fmla="*/ 258 h 1076"/>
                <a:gd name="T42" fmla="*/ 654 w 708"/>
                <a:gd name="T43" fmla="*/ 306 h 1076"/>
                <a:gd name="T44" fmla="*/ 621 w 708"/>
                <a:gd name="T45" fmla="*/ 370 h 1076"/>
                <a:gd name="T46" fmla="*/ 581 w 708"/>
                <a:gd name="T47" fmla="*/ 416 h 1076"/>
                <a:gd name="T48" fmla="*/ 497 w 708"/>
                <a:gd name="T49" fmla="*/ 470 h 1076"/>
                <a:gd name="T50" fmla="*/ 430 w 708"/>
                <a:gd name="T51" fmla="*/ 499 h 1076"/>
                <a:gd name="T52" fmla="*/ 478 w 708"/>
                <a:gd name="T53" fmla="*/ 504 h 1076"/>
                <a:gd name="T54" fmla="*/ 532 w 708"/>
                <a:gd name="T55" fmla="*/ 519 h 1076"/>
                <a:gd name="T56" fmla="*/ 580 w 708"/>
                <a:gd name="T57" fmla="*/ 538 h 1076"/>
                <a:gd name="T58" fmla="*/ 622 w 708"/>
                <a:gd name="T59" fmla="*/ 566 h 1076"/>
                <a:gd name="T60" fmla="*/ 658 w 708"/>
                <a:gd name="T61" fmla="*/ 600 h 1076"/>
                <a:gd name="T62" fmla="*/ 687 w 708"/>
                <a:gd name="T63" fmla="*/ 644 h 1076"/>
                <a:gd name="T64" fmla="*/ 705 w 708"/>
                <a:gd name="T65" fmla="*/ 699 h 1076"/>
                <a:gd name="T66" fmla="*/ 708 w 708"/>
                <a:gd name="T67" fmla="*/ 767 h 1076"/>
                <a:gd name="T68" fmla="*/ 694 w 708"/>
                <a:gd name="T69" fmla="*/ 845 h 1076"/>
                <a:gd name="T70" fmla="*/ 663 w 708"/>
                <a:gd name="T71" fmla="*/ 914 h 1076"/>
                <a:gd name="T72" fmla="*/ 613 w 708"/>
                <a:gd name="T73" fmla="*/ 973 h 1076"/>
                <a:gd name="T74" fmla="*/ 555 w 708"/>
                <a:gd name="T75" fmla="*/ 1020 h 1076"/>
                <a:gd name="T76" fmla="*/ 510 w 708"/>
                <a:gd name="T77" fmla="*/ 1042 h 1076"/>
                <a:gd name="T78" fmla="*/ 443 w 708"/>
                <a:gd name="T79" fmla="*/ 1061 h 1076"/>
                <a:gd name="T80" fmla="*/ 234 w 708"/>
                <a:gd name="T81" fmla="*/ 536 h 1076"/>
                <a:gd name="T82" fmla="*/ 315 w 708"/>
                <a:gd name="T83" fmla="*/ 1018 h 1076"/>
                <a:gd name="T84" fmla="*/ 386 w 708"/>
                <a:gd name="T85" fmla="*/ 1006 h 1076"/>
                <a:gd name="T86" fmla="*/ 447 w 708"/>
                <a:gd name="T87" fmla="*/ 980 h 1076"/>
                <a:gd name="T88" fmla="*/ 498 w 708"/>
                <a:gd name="T89" fmla="*/ 938 h 1076"/>
                <a:gd name="T90" fmla="*/ 534 w 708"/>
                <a:gd name="T91" fmla="*/ 884 h 1076"/>
                <a:gd name="T92" fmla="*/ 555 w 708"/>
                <a:gd name="T93" fmla="*/ 824 h 1076"/>
                <a:gd name="T94" fmla="*/ 559 w 708"/>
                <a:gd name="T95" fmla="*/ 751 h 1076"/>
                <a:gd name="T96" fmla="*/ 545 w 708"/>
                <a:gd name="T97" fmla="*/ 676 h 1076"/>
                <a:gd name="T98" fmla="*/ 510 w 708"/>
                <a:gd name="T99" fmla="*/ 620 h 1076"/>
                <a:gd name="T100" fmla="*/ 458 w 708"/>
                <a:gd name="T101" fmla="*/ 578 h 1076"/>
                <a:gd name="T102" fmla="*/ 389 w 708"/>
                <a:gd name="T103" fmla="*/ 553 h 1076"/>
                <a:gd name="T104" fmla="*/ 306 w 708"/>
                <a:gd name="T105" fmla="*/ 539 h 107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08" h="1076">
                  <a:moveTo>
                    <a:pt x="195" y="475"/>
                  </a:moveTo>
                  <a:lnTo>
                    <a:pt x="229" y="475"/>
                  </a:lnTo>
                  <a:lnTo>
                    <a:pt x="260" y="474"/>
                  </a:lnTo>
                  <a:lnTo>
                    <a:pt x="288" y="472"/>
                  </a:lnTo>
                  <a:lnTo>
                    <a:pt x="315" y="470"/>
                  </a:lnTo>
                  <a:lnTo>
                    <a:pt x="339" y="466"/>
                  </a:lnTo>
                  <a:lnTo>
                    <a:pt x="362" y="459"/>
                  </a:lnTo>
                  <a:lnTo>
                    <a:pt x="386" y="452"/>
                  </a:lnTo>
                  <a:lnTo>
                    <a:pt x="410" y="442"/>
                  </a:lnTo>
                  <a:lnTo>
                    <a:pt x="424" y="436"/>
                  </a:lnTo>
                  <a:lnTo>
                    <a:pt x="437" y="429"/>
                  </a:lnTo>
                  <a:lnTo>
                    <a:pt x="448" y="421"/>
                  </a:lnTo>
                  <a:lnTo>
                    <a:pt x="460" y="412"/>
                  </a:lnTo>
                  <a:lnTo>
                    <a:pt x="470" y="402"/>
                  </a:lnTo>
                  <a:lnTo>
                    <a:pt x="481" y="392"/>
                  </a:lnTo>
                  <a:lnTo>
                    <a:pt x="489" y="380"/>
                  </a:lnTo>
                  <a:lnTo>
                    <a:pt x="498" y="367"/>
                  </a:lnTo>
                  <a:lnTo>
                    <a:pt x="505" y="354"/>
                  </a:lnTo>
                  <a:lnTo>
                    <a:pt x="512" y="341"/>
                  </a:lnTo>
                  <a:lnTo>
                    <a:pt x="517" y="327"/>
                  </a:lnTo>
                  <a:lnTo>
                    <a:pt x="521" y="313"/>
                  </a:lnTo>
                  <a:lnTo>
                    <a:pt x="526" y="298"/>
                  </a:lnTo>
                  <a:lnTo>
                    <a:pt x="528" y="283"/>
                  </a:lnTo>
                  <a:lnTo>
                    <a:pt x="530" y="267"/>
                  </a:lnTo>
                  <a:lnTo>
                    <a:pt x="530" y="251"/>
                  </a:lnTo>
                  <a:lnTo>
                    <a:pt x="530" y="234"/>
                  </a:lnTo>
                  <a:lnTo>
                    <a:pt x="528" y="218"/>
                  </a:lnTo>
                  <a:lnTo>
                    <a:pt x="526" y="203"/>
                  </a:lnTo>
                  <a:lnTo>
                    <a:pt x="521" y="188"/>
                  </a:lnTo>
                  <a:lnTo>
                    <a:pt x="517" y="174"/>
                  </a:lnTo>
                  <a:lnTo>
                    <a:pt x="512" y="161"/>
                  </a:lnTo>
                  <a:lnTo>
                    <a:pt x="505" y="148"/>
                  </a:lnTo>
                  <a:lnTo>
                    <a:pt x="498" y="138"/>
                  </a:lnTo>
                  <a:lnTo>
                    <a:pt x="491" y="127"/>
                  </a:lnTo>
                  <a:lnTo>
                    <a:pt x="481" y="118"/>
                  </a:lnTo>
                  <a:lnTo>
                    <a:pt x="471" y="108"/>
                  </a:lnTo>
                  <a:lnTo>
                    <a:pt x="461" y="101"/>
                  </a:lnTo>
                  <a:lnTo>
                    <a:pt x="449" y="93"/>
                  </a:lnTo>
                  <a:lnTo>
                    <a:pt x="437" y="87"/>
                  </a:lnTo>
                  <a:lnTo>
                    <a:pt x="423" y="82"/>
                  </a:lnTo>
                  <a:lnTo>
                    <a:pt x="409" y="76"/>
                  </a:lnTo>
                  <a:lnTo>
                    <a:pt x="393" y="72"/>
                  </a:lnTo>
                  <a:lnTo>
                    <a:pt x="377" y="69"/>
                  </a:lnTo>
                  <a:lnTo>
                    <a:pt x="359" y="66"/>
                  </a:lnTo>
                  <a:lnTo>
                    <a:pt x="342" y="64"/>
                  </a:lnTo>
                  <a:lnTo>
                    <a:pt x="323" y="62"/>
                  </a:lnTo>
                  <a:lnTo>
                    <a:pt x="303" y="60"/>
                  </a:lnTo>
                  <a:lnTo>
                    <a:pt x="283" y="60"/>
                  </a:lnTo>
                  <a:lnTo>
                    <a:pt x="262" y="60"/>
                  </a:lnTo>
                  <a:lnTo>
                    <a:pt x="138" y="60"/>
                  </a:lnTo>
                  <a:lnTo>
                    <a:pt x="138" y="475"/>
                  </a:lnTo>
                  <a:lnTo>
                    <a:pt x="195" y="475"/>
                  </a:lnTo>
                  <a:close/>
                  <a:moveTo>
                    <a:pt x="360" y="1074"/>
                  </a:moveTo>
                  <a:lnTo>
                    <a:pt x="232" y="1076"/>
                  </a:lnTo>
                  <a:lnTo>
                    <a:pt x="0" y="1076"/>
                  </a:lnTo>
                  <a:lnTo>
                    <a:pt x="0" y="0"/>
                  </a:lnTo>
                  <a:lnTo>
                    <a:pt x="318" y="0"/>
                  </a:lnTo>
                  <a:lnTo>
                    <a:pt x="345" y="1"/>
                  </a:lnTo>
                  <a:lnTo>
                    <a:pt x="373" y="2"/>
                  </a:lnTo>
                  <a:lnTo>
                    <a:pt x="398" y="3"/>
                  </a:lnTo>
                  <a:lnTo>
                    <a:pt x="424" y="5"/>
                  </a:lnTo>
                  <a:lnTo>
                    <a:pt x="447" y="8"/>
                  </a:lnTo>
                  <a:lnTo>
                    <a:pt x="469" y="13"/>
                  </a:lnTo>
                  <a:lnTo>
                    <a:pt x="491" y="17"/>
                  </a:lnTo>
                  <a:lnTo>
                    <a:pt x="511" y="22"/>
                  </a:lnTo>
                  <a:lnTo>
                    <a:pt x="530" y="27"/>
                  </a:lnTo>
                  <a:lnTo>
                    <a:pt x="547" y="34"/>
                  </a:lnTo>
                  <a:lnTo>
                    <a:pt x="564" y="41"/>
                  </a:lnTo>
                  <a:lnTo>
                    <a:pt x="578" y="50"/>
                  </a:lnTo>
                  <a:lnTo>
                    <a:pt x="593" y="58"/>
                  </a:lnTo>
                  <a:lnTo>
                    <a:pt x="606" y="68"/>
                  </a:lnTo>
                  <a:lnTo>
                    <a:pt x="618" y="78"/>
                  </a:lnTo>
                  <a:lnTo>
                    <a:pt x="628" y="90"/>
                  </a:lnTo>
                  <a:lnTo>
                    <a:pt x="638" y="103"/>
                  </a:lnTo>
                  <a:lnTo>
                    <a:pt x="645" y="117"/>
                  </a:lnTo>
                  <a:lnTo>
                    <a:pt x="653" y="131"/>
                  </a:lnTo>
                  <a:lnTo>
                    <a:pt x="658" y="147"/>
                  </a:lnTo>
                  <a:lnTo>
                    <a:pt x="662" y="163"/>
                  </a:lnTo>
                  <a:lnTo>
                    <a:pt x="665" y="181"/>
                  </a:lnTo>
                  <a:lnTo>
                    <a:pt x="667" y="199"/>
                  </a:lnTo>
                  <a:lnTo>
                    <a:pt x="669" y="218"/>
                  </a:lnTo>
                  <a:lnTo>
                    <a:pt x="669" y="232"/>
                  </a:lnTo>
                  <a:lnTo>
                    <a:pt x="667" y="245"/>
                  </a:lnTo>
                  <a:lnTo>
                    <a:pt x="665" y="258"/>
                  </a:lnTo>
                  <a:lnTo>
                    <a:pt x="663" y="270"/>
                  </a:lnTo>
                  <a:lnTo>
                    <a:pt x="661" y="282"/>
                  </a:lnTo>
                  <a:lnTo>
                    <a:pt x="658" y="294"/>
                  </a:lnTo>
                  <a:lnTo>
                    <a:pt x="654" y="306"/>
                  </a:lnTo>
                  <a:lnTo>
                    <a:pt x="649" y="317"/>
                  </a:lnTo>
                  <a:lnTo>
                    <a:pt x="640" y="338"/>
                  </a:lnTo>
                  <a:lnTo>
                    <a:pt x="628" y="360"/>
                  </a:lnTo>
                  <a:lnTo>
                    <a:pt x="621" y="370"/>
                  </a:lnTo>
                  <a:lnTo>
                    <a:pt x="614" y="380"/>
                  </a:lnTo>
                  <a:lnTo>
                    <a:pt x="606" y="389"/>
                  </a:lnTo>
                  <a:lnTo>
                    <a:pt x="598" y="399"/>
                  </a:lnTo>
                  <a:lnTo>
                    <a:pt x="581" y="416"/>
                  </a:lnTo>
                  <a:lnTo>
                    <a:pt x="562" y="432"/>
                  </a:lnTo>
                  <a:lnTo>
                    <a:pt x="540" y="447"/>
                  </a:lnTo>
                  <a:lnTo>
                    <a:pt x="519" y="459"/>
                  </a:lnTo>
                  <a:lnTo>
                    <a:pt x="497" y="470"/>
                  </a:lnTo>
                  <a:lnTo>
                    <a:pt x="473" y="480"/>
                  </a:lnTo>
                  <a:lnTo>
                    <a:pt x="446" y="489"/>
                  </a:lnTo>
                  <a:lnTo>
                    <a:pt x="419" y="499"/>
                  </a:lnTo>
                  <a:lnTo>
                    <a:pt x="430" y="499"/>
                  </a:lnTo>
                  <a:lnTo>
                    <a:pt x="442" y="500"/>
                  </a:lnTo>
                  <a:lnTo>
                    <a:pt x="453" y="501"/>
                  </a:lnTo>
                  <a:lnTo>
                    <a:pt x="465" y="502"/>
                  </a:lnTo>
                  <a:lnTo>
                    <a:pt x="478" y="504"/>
                  </a:lnTo>
                  <a:lnTo>
                    <a:pt x="492" y="507"/>
                  </a:lnTo>
                  <a:lnTo>
                    <a:pt x="504" y="511"/>
                  </a:lnTo>
                  <a:lnTo>
                    <a:pt x="519" y="516"/>
                  </a:lnTo>
                  <a:lnTo>
                    <a:pt x="532" y="519"/>
                  </a:lnTo>
                  <a:lnTo>
                    <a:pt x="544" y="523"/>
                  </a:lnTo>
                  <a:lnTo>
                    <a:pt x="556" y="527"/>
                  </a:lnTo>
                  <a:lnTo>
                    <a:pt x="568" y="533"/>
                  </a:lnTo>
                  <a:lnTo>
                    <a:pt x="580" y="538"/>
                  </a:lnTo>
                  <a:lnTo>
                    <a:pt x="591" y="544"/>
                  </a:lnTo>
                  <a:lnTo>
                    <a:pt x="602" y="551"/>
                  </a:lnTo>
                  <a:lnTo>
                    <a:pt x="612" y="558"/>
                  </a:lnTo>
                  <a:lnTo>
                    <a:pt x="622" y="566"/>
                  </a:lnTo>
                  <a:lnTo>
                    <a:pt x="631" y="573"/>
                  </a:lnTo>
                  <a:lnTo>
                    <a:pt x="641" y="581"/>
                  </a:lnTo>
                  <a:lnTo>
                    <a:pt x="649" y="590"/>
                  </a:lnTo>
                  <a:lnTo>
                    <a:pt x="658" y="600"/>
                  </a:lnTo>
                  <a:lnTo>
                    <a:pt x="665" y="610"/>
                  </a:lnTo>
                  <a:lnTo>
                    <a:pt x="673" y="621"/>
                  </a:lnTo>
                  <a:lnTo>
                    <a:pt x="680" y="632"/>
                  </a:lnTo>
                  <a:lnTo>
                    <a:pt x="687" y="644"/>
                  </a:lnTo>
                  <a:lnTo>
                    <a:pt x="692" y="657"/>
                  </a:lnTo>
                  <a:lnTo>
                    <a:pt x="697" y="671"/>
                  </a:lnTo>
                  <a:lnTo>
                    <a:pt x="701" y="684"/>
                  </a:lnTo>
                  <a:lnTo>
                    <a:pt x="705" y="699"/>
                  </a:lnTo>
                  <a:lnTo>
                    <a:pt x="707" y="714"/>
                  </a:lnTo>
                  <a:lnTo>
                    <a:pt x="708" y="730"/>
                  </a:lnTo>
                  <a:lnTo>
                    <a:pt x="708" y="747"/>
                  </a:lnTo>
                  <a:lnTo>
                    <a:pt x="708" y="767"/>
                  </a:lnTo>
                  <a:lnTo>
                    <a:pt x="706" y="787"/>
                  </a:lnTo>
                  <a:lnTo>
                    <a:pt x="703" y="808"/>
                  </a:lnTo>
                  <a:lnTo>
                    <a:pt x="699" y="827"/>
                  </a:lnTo>
                  <a:lnTo>
                    <a:pt x="694" y="845"/>
                  </a:lnTo>
                  <a:lnTo>
                    <a:pt x="688" y="863"/>
                  </a:lnTo>
                  <a:lnTo>
                    <a:pt x="681" y="880"/>
                  </a:lnTo>
                  <a:lnTo>
                    <a:pt x="673" y="897"/>
                  </a:lnTo>
                  <a:lnTo>
                    <a:pt x="663" y="914"/>
                  </a:lnTo>
                  <a:lnTo>
                    <a:pt x="653" y="930"/>
                  </a:lnTo>
                  <a:lnTo>
                    <a:pt x="641" y="945"/>
                  </a:lnTo>
                  <a:lnTo>
                    <a:pt x="628" y="959"/>
                  </a:lnTo>
                  <a:lnTo>
                    <a:pt x="613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5" y="1012"/>
                  </a:lnTo>
                  <a:lnTo>
                    <a:pt x="555" y="1020"/>
                  </a:lnTo>
                  <a:lnTo>
                    <a:pt x="545" y="1026"/>
                  </a:lnTo>
                  <a:lnTo>
                    <a:pt x="533" y="1032"/>
                  </a:lnTo>
                  <a:lnTo>
                    <a:pt x="521" y="1037"/>
                  </a:lnTo>
                  <a:lnTo>
                    <a:pt x="510" y="1042"/>
                  </a:lnTo>
                  <a:lnTo>
                    <a:pt x="496" y="1047"/>
                  </a:lnTo>
                  <a:lnTo>
                    <a:pt x="483" y="1052"/>
                  </a:lnTo>
                  <a:lnTo>
                    <a:pt x="469" y="1056"/>
                  </a:lnTo>
                  <a:lnTo>
                    <a:pt x="443" y="1061"/>
                  </a:lnTo>
                  <a:lnTo>
                    <a:pt x="416" y="1067"/>
                  </a:lnTo>
                  <a:lnTo>
                    <a:pt x="389" y="1071"/>
                  </a:lnTo>
                  <a:lnTo>
                    <a:pt x="360" y="1074"/>
                  </a:lnTo>
                  <a:close/>
                  <a:moveTo>
                    <a:pt x="234" y="536"/>
                  </a:moveTo>
                  <a:lnTo>
                    <a:pt x="138" y="536"/>
                  </a:lnTo>
                  <a:lnTo>
                    <a:pt x="138" y="1018"/>
                  </a:lnTo>
                  <a:lnTo>
                    <a:pt x="296" y="1018"/>
                  </a:lnTo>
                  <a:lnTo>
                    <a:pt x="315" y="1018"/>
                  </a:lnTo>
                  <a:lnTo>
                    <a:pt x="333" y="1016"/>
                  </a:lnTo>
                  <a:lnTo>
                    <a:pt x="351" y="1014"/>
                  </a:lnTo>
                  <a:lnTo>
                    <a:pt x="369" y="1010"/>
                  </a:lnTo>
                  <a:lnTo>
                    <a:pt x="386" y="1006"/>
                  </a:lnTo>
                  <a:lnTo>
                    <a:pt x="402" y="1001"/>
                  </a:lnTo>
                  <a:lnTo>
                    <a:pt x="417" y="994"/>
                  </a:lnTo>
                  <a:lnTo>
                    <a:pt x="433" y="987"/>
                  </a:lnTo>
                  <a:lnTo>
                    <a:pt x="447" y="980"/>
                  </a:lnTo>
                  <a:lnTo>
                    <a:pt x="461" y="970"/>
                  </a:lnTo>
                  <a:lnTo>
                    <a:pt x="475" y="960"/>
                  </a:lnTo>
                  <a:lnTo>
                    <a:pt x="486" y="950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4" y="884"/>
                  </a:lnTo>
                  <a:lnTo>
                    <a:pt x="541" y="869"/>
                  </a:lnTo>
                  <a:lnTo>
                    <a:pt x="547" y="854"/>
                  </a:lnTo>
                  <a:lnTo>
                    <a:pt x="552" y="839"/>
                  </a:lnTo>
                  <a:lnTo>
                    <a:pt x="555" y="824"/>
                  </a:lnTo>
                  <a:lnTo>
                    <a:pt x="558" y="808"/>
                  </a:lnTo>
                  <a:lnTo>
                    <a:pt x="559" y="791"/>
                  </a:lnTo>
                  <a:lnTo>
                    <a:pt x="560" y="774"/>
                  </a:lnTo>
                  <a:lnTo>
                    <a:pt x="559" y="751"/>
                  </a:lnTo>
                  <a:lnTo>
                    <a:pt x="557" y="731"/>
                  </a:lnTo>
                  <a:lnTo>
                    <a:pt x="554" y="711"/>
                  </a:lnTo>
                  <a:lnTo>
                    <a:pt x="550" y="693"/>
                  </a:lnTo>
                  <a:lnTo>
                    <a:pt x="545" y="676"/>
                  </a:lnTo>
                  <a:lnTo>
                    <a:pt x="537" y="660"/>
                  </a:lnTo>
                  <a:lnTo>
                    <a:pt x="530" y="646"/>
                  </a:lnTo>
                  <a:lnTo>
                    <a:pt x="520" y="632"/>
                  </a:lnTo>
                  <a:lnTo>
                    <a:pt x="510" y="620"/>
                  </a:lnTo>
                  <a:lnTo>
                    <a:pt x="499" y="608"/>
                  </a:lnTo>
                  <a:lnTo>
                    <a:pt x="486" y="597"/>
                  </a:lnTo>
                  <a:lnTo>
                    <a:pt x="473" y="588"/>
                  </a:lnTo>
                  <a:lnTo>
                    <a:pt x="458" y="578"/>
                  </a:lnTo>
                  <a:lnTo>
                    <a:pt x="442" y="571"/>
                  </a:lnTo>
                  <a:lnTo>
                    <a:pt x="425" y="565"/>
                  </a:lnTo>
                  <a:lnTo>
                    <a:pt x="407" y="558"/>
                  </a:lnTo>
                  <a:lnTo>
                    <a:pt x="389" y="553"/>
                  </a:lnTo>
                  <a:lnTo>
                    <a:pt x="370" y="549"/>
                  </a:lnTo>
                  <a:lnTo>
                    <a:pt x="350" y="544"/>
                  </a:lnTo>
                  <a:lnTo>
                    <a:pt x="328" y="542"/>
                  </a:lnTo>
                  <a:lnTo>
                    <a:pt x="306" y="539"/>
                  </a:lnTo>
                  <a:lnTo>
                    <a:pt x="283" y="538"/>
                  </a:lnTo>
                  <a:lnTo>
                    <a:pt x="259" y="537"/>
                  </a:lnTo>
                  <a:lnTo>
                    <a:pt x="234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1" name="Freeform 24"/>
            <p:cNvSpPr>
              <a:spLocks/>
            </p:cNvSpPr>
            <p:nvPr/>
          </p:nvSpPr>
          <p:spPr bwMode="auto">
            <a:xfrm>
              <a:off x="286142" y="3945519"/>
              <a:ext cx="87288" cy="115174"/>
            </a:xfrm>
            <a:custGeom>
              <a:avLst/>
              <a:gdLst>
                <a:gd name="T0" fmla="*/ 0 w 794"/>
                <a:gd name="T1" fmla="*/ 1081 h 1081"/>
                <a:gd name="T2" fmla="*/ 0 w 794"/>
                <a:gd name="T3" fmla="*/ 0 h 1081"/>
                <a:gd name="T4" fmla="*/ 40 w 794"/>
                <a:gd name="T5" fmla="*/ 4 h 1081"/>
                <a:gd name="T6" fmla="*/ 70 w 794"/>
                <a:gd name="T7" fmla="*/ 5 h 1081"/>
                <a:gd name="T8" fmla="*/ 98 w 794"/>
                <a:gd name="T9" fmla="*/ 4 h 1081"/>
                <a:gd name="T10" fmla="*/ 140 w 794"/>
                <a:gd name="T11" fmla="*/ 0 h 1081"/>
                <a:gd name="T12" fmla="*/ 140 w 794"/>
                <a:gd name="T13" fmla="*/ 489 h 1081"/>
                <a:gd name="T14" fmla="*/ 144 w 794"/>
                <a:gd name="T15" fmla="*/ 491 h 1081"/>
                <a:gd name="T16" fmla="*/ 147 w 794"/>
                <a:gd name="T17" fmla="*/ 492 h 1081"/>
                <a:gd name="T18" fmla="*/ 154 w 794"/>
                <a:gd name="T19" fmla="*/ 491 h 1081"/>
                <a:gd name="T20" fmla="*/ 161 w 794"/>
                <a:gd name="T21" fmla="*/ 489 h 1081"/>
                <a:gd name="T22" fmla="*/ 170 w 794"/>
                <a:gd name="T23" fmla="*/ 485 h 1081"/>
                <a:gd name="T24" fmla="*/ 179 w 794"/>
                <a:gd name="T25" fmla="*/ 480 h 1081"/>
                <a:gd name="T26" fmla="*/ 187 w 794"/>
                <a:gd name="T27" fmla="*/ 473 h 1081"/>
                <a:gd name="T28" fmla="*/ 194 w 794"/>
                <a:gd name="T29" fmla="*/ 467 h 1081"/>
                <a:gd name="T30" fmla="*/ 203 w 794"/>
                <a:gd name="T31" fmla="*/ 459 h 1081"/>
                <a:gd name="T32" fmla="*/ 213 w 794"/>
                <a:gd name="T33" fmla="*/ 451 h 1081"/>
                <a:gd name="T34" fmla="*/ 224 w 794"/>
                <a:gd name="T35" fmla="*/ 440 h 1081"/>
                <a:gd name="T36" fmla="*/ 235 w 794"/>
                <a:gd name="T37" fmla="*/ 430 h 1081"/>
                <a:gd name="T38" fmla="*/ 248 w 794"/>
                <a:gd name="T39" fmla="*/ 417 h 1081"/>
                <a:gd name="T40" fmla="*/ 263 w 794"/>
                <a:gd name="T41" fmla="*/ 402 h 1081"/>
                <a:gd name="T42" fmla="*/ 651 w 794"/>
                <a:gd name="T43" fmla="*/ 0 h 1081"/>
                <a:gd name="T44" fmla="*/ 685 w 794"/>
                <a:gd name="T45" fmla="*/ 4 h 1081"/>
                <a:gd name="T46" fmla="*/ 714 w 794"/>
                <a:gd name="T47" fmla="*/ 5 h 1081"/>
                <a:gd name="T48" fmla="*/ 738 w 794"/>
                <a:gd name="T49" fmla="*/ 4 h 1081"/>
                <a:gd name="T50" fmla="*/ 774 w 794"/>
                <a:gd name="T51" fmla="*/ 0 h 1081"/>
                <a:gd name="T52" fmla="*/ 417 w 794"/>
                <a:gd name="T53" fmla="*/ 346 h 1081"/>
                <a:gd name="T54" fmla="*/ 283 w 794"/>
                <a:gd name="T55" fmla="*/ 481 h 1081"/>
                <a:gd name="T56" fmla="*/ 416 w 794"/>
                <a:gd name="T57" fmla="*/ 632 h 1081"/>
                <a:gd name="T58" fmla="*/ 569 w 794"/>
                <a:gd name="T59" fmla="*/ 803 h 1081"/>
                <a:gd name="T60" fmla="*/ 666 w 794"/>
                <a:gd name="T61" fmla="*/ 916 h 1081"/>
                <a:gd name="T62" fmla="*/ 794 w 794"/>
                <a:gd name="T63" fmla="*/ 1074 h 1081"/>
                <a:gd name="T64" fmla="*/ 794 w 794"/>
                <a:gd name="T65" fmla="*/ 1081 h 1081"/>
                <a:gd name="T66" fmla="*/ 759 w 794"/>
                <a:gd name="T67" fmla="*/ 1078 h 1081"/>
                <a:gd name="T68" fmla="*/ 749 w 794"/>
                <a:gd name="T69" fmla="*/ 1078 h 1081"/>
                <a:gd name="T70" fmla="*/ 743 w 794"/>
                <a:gd name="T71" fmla="*/ 1078 h 1081"/>
                <a:gd name="T72" fmla="*/ 734 w 794"/>
                <a:gd name="T73" fmla="*/ 1077 h 1081"/>
                <a:gd name="T74" fmla="*/ 708 w 794"/>
                <a:gd name="T75" fmla="*/ 1076 h 1081"/>
                <a:gd name="T76" fmla="*/ 666 w 794"/>
                <a:gd name="T77" fmla="*/ 1077 h 1081"/>
                <a:gd name="T78" fmla="*/ 619 w 794"/>
                <a:gd name="T79" fmla="*/ 1081 h 1081"/>
                <a:gd name="T80" fmla="*/ 589 w 794"/>
                <a:gd name="T81" fmla="*/ 1039 h 1081"/>
                <a:gd name="T82" fmla="*/ 562 w 794"/>
                <a:gd name="T83" fmla="*/ 1002 h 1081"/>
                <a:gd name="T84" fmla="*/ 535 w 794"/>
                <a:gd name="T85" fmla="*/ 968 h 1081"/>
                <a:gd name="T86" fmla="*/ 511 w 794"/>
                <a:gd name="T87" fmla="*/ 937 h 1081"/>
                <a:gd name="T88" fmla="*/ 166 w 794"/>
                <a:gd name="T89" fmla="*/ 535 h 1081"/>
                <a:gd name="T90" fmla="*/ 161 w 794"/>
                <a:gd name="T91" fmla="*/ 531 h 1081"/>
                <a:gd name="T92" fmla="*/ 156 w 794"/>
                <a:gd name="T93" fmla="*/ 528 h 1081"/>
                <a:gd name="T94" fmla="*/ 150 w 794"/>
                <a:gd name="T95" fmla="*/ 527 h 1081"/>
                <a:gd name="T96" fmla="*/ 144 w 794"/>
                <a:gd name="T97" fmla="*/ 526 h 1081"/>
                <a:gd name="T98" fmla="*/ 143 w 794"/>
                <a:gd name="T99" fmla="*/ 527 h 1081"/>
                <a:gd name="T100" fmla="*/ 141 w 794"/>
                <a:gd name="T101" fmla="*/ 527 h 1081"/>
                <a:gd name="T102" fmla="*/ 141 w 794"/>
                <a:gd name="T103" fmla="*/ 528 h 1081"/>
                <a:gd name="T104" fmla="*/ 140 w 794"/>
                <a:gd name="T105" fmla="*/ 531 h 1081"/>
                <a:gd name="T106" fmla="*/ 140 w 794"/>
                <a:gd name="T107" fmla="*/ 1081 h 1081"/>
                <a:gd name="T108" fmla="*/ 112 w 794"/>
                <a:gd name="T109" fmla="*/ 1078 h 1081"/>
                <a:gd name="T110" fmla="*/ 100 w 794"/>
                <a:gd name="T111" fmla="*/ 1078 h 1081"/>
                <a:gd name="T112" fmla="*/ 91 w 794"/>
                <a:gd name="T113" fmla="*/ 1077 h 1081"/>
                <a:gd name="T114" fmla="*/ 70 w 794"/>
                <a:gd name="T115" fmla="*/ 1076 h 1081"/>
                <a:gd name="T116" fmla="*/ 38 w 794"/>
                <a:gd name="T117" fmla="*/ 1077 h 1081"/>
                <a:gd name="T118" fmla="*/ 0 w 794"/>
                <a:gd name="T119" fmla="*/ 1081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0" y="1081"/>
                  </a:moveTo>
                  <a:lnTo>
                    <a:pt x="0" y="0"/>
                  </a:lnTo>
                  <a:lnTo>
                    <a:pt x="40" y="4"/>
                  </a:lnTo>
                  <a:lnTo>
                    <a:pt x="70" y="5"/>
                  </a:lnTo>
                  <a:lnTo>
                    <a:pt x="98" y="4"/>
                  </a:lnTo>
                  <a:lnTo>
                    <a:pt x="140" y="0"/>
                  </a:lnTo>
                  <a:lnTo>
                    <a:pt x="140" y="489"/>
                  </a:lnTo>
                  <a:lnTo>
                    <a:pt x="144" y="491"/>
                  </a:lnTo>
                  <a:lnTo>
                    <a:pt x="147" y="492"/>
                  </a:lnTo>
                  <a:lnTo>
                    <a:pt x="154" y="491"/>
                  </a:lnTo>
                  <a:lnTo>
                    <a:pt x="161" y="489"/>
                  </a:lnTo>
                  <a:lnTo>
                    <a:pt x="170" y="485"/>
                  </a:lnTo>
                  <a:lnTo>
                    <a:pt x="179" y="480"/>
                  </a:lnTo>
                  <a:lnTo>
                    <a:pt x="187" y="473"/>
                  </a:lnTo>
                  <a:lnTo>
                    <a:pt x="194" y="467"/>
                  </a:lnTo>
                  <a:lnTo>
                    <a:pt x="203" y="459"/>
                  </a:lnTo>
                  <a:lnTo>
                    <a:pt x="213" y="451"/>
                  </a:lnTo>
                  <a:lnTo>
                    <a:pt x="224" y="440"/>
                  </a:lnTo>
                  <a:lnTo>
                    <a:pt x="235" y="430"/>
                  </a:lnTo>
                  <a:lnTo>
                    <a:pt x="248" y="417"/>
                  </a:lnTo>
                  <a:lnTo>
                    <a:pt x="263" y="402"/>
                  </a:lnTo>
                  <a:lnTo>
                    <a:pt x="651" y="0"/>
                  </a:lnTo>
                  <a:lnTo>
                    <a:pt x="685" y="4"/>
                  </a:lnTo>
                  <a:lnTo>
                    <a:pt x="714" y="5"/>
                  </a:lnTo>
                  <a:lnTo>
                    <a:pt x="738" y="4"/>
                  </a:lnTo>
                  <a:lnTo>
                    <a:pt x="774" y="0"/>
                  </a:lnTo>
                  <a:lnTo>
                    <a:pt x="417" y="346"/>
                  </a:lnTo>
                  <a:lnTo>
                    <a:pt x="283" y="481"/>
                  </a:lnTo>
                  <a:lnTo>
                    <a:pt x="416" y="632"/>
                  </a:lnTo>
                  <a:lnTo>
                    <a:pt x="569" y="803"/>
                  </a:lnTo>
                  <a:lnTo>
                    <a:pt x="666" y="916"/>
                  </a:lnTo>
                  <a:lnTo>
                    <a:pt x="794" y="1074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3" y="1078"/>
                  </a:lnTo>
                  <a:lnTo>
                    <a:pt x="734" y="1077"/>
                  </a:lnTo>
                  <a:lnTo>
                    <a:pt x="708" y="1076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2" y="1002"/>
                  </a:lnTo>
                  <a:lnTo>
                    <a:pt x="535" y="968"/>
                  </a:lnTo>
                  <a:lnTo>
                    <a:pt x="511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6" y="528"/>
                  </a:lnTo>
                  <a:lnTo>
                    <a:pt x="150" y="527"/>
                  </a:lnTo>
                  <a:lnTo>
                    <a:pt x="144" y="526"/>
                  </a:lnTo>
                  <a:lnTo>
                    <a:pt x="143" y="527"/>
                  </a:lnTo>
                  <a:lnTo>
                    <a:pt x="141" y="527"/>
                  </a:lnTo>
                  <a:lnTo>
                    <a:pt x="141" y="528"/>
                  </a:lnTo>
                  <a:lnTo>
                    <a:pt x="140" y="531"/>
                  </a:lnTo>
                  <a:lnTo>
                    <a:pt x="140" y="1081"/>
                  </a:lnTo>
                  <a:lnTo>
                    <a:pt x="112" y="1078"/>
                  </a:lnTo>
                  <a:lnTo>
                    <a:pt x="100" y="1078"/>
                  </a:lnTo>
                  <a:lnTo>
                    <a:pt x="91" y="1077"/>
                  </a:lnTo>
                  <a:lnTo>
                    <a:pt x="70" y="1076"/>
                  </a:lnTo>
                  <a:lnTo>
                    <a:pt x="38" y="1077"/>
                  </a:lnTo>
                  <a:lnTo>
                    <a:pt x="0" y="10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2" name="Freeform 25"/>
            <p:cNvSpPr>
              <a:spLocks/>
            </p:cNvSpPr>
            <p:nvPr/>
          </p:nvSpPr>
          <p:spPr bwMode="auto">
            <a:xfrm>
              <a:off x="1604748" y="3237756"/>
              <a:ext cx="70573" cy="16719"/>
            </a:xfrm>
            <a:custGeom>
              <a:avLst/>
              <a:gdLst>
                <a:gd name="T0" fmla="*/ 345 w 649"/>
                <a:gd name="T1" fmla="*/ 78 h 154"/>
                <a:gd name="T2" fmla="*/ 384 w 649"/>
                <a:gd name="T3" fmla="*/ 75 h 154"/>
                <a:gd name="T4" fmla="*/ 423 w 649"/>
                <a:gd name="T5" fmla="*/ 71 h 154"/>
                <a:gd name="T6" fmla="*/ 461 w 649"/>
                <a:gd name="T7" fmla="*/ 63 h 154"/>
                <a:gd name="T8" fmla="*/ 497 w 649"/>
                <a:gd name="T9" fmla="*/ 53 h 154"/>
                <a:gd name="T10" fmla="*/ 532 w 649"/>
                <a:gd name="T11" fmla="*/ 41 h 154"/>
                <a:gd name="T12" fmla="*/ 564 w 649"/>
                <a:gd name="T13" fmla="*/ 26 h 154"/>
                <a:gd name="T14" fmla="*/ 597 w 649"/>
                <a:gd name="T15" fmla="*/ 9 h 154"/>
                <a:gd name="T16" fmla="*/ 649 w 649"/>
                <a:gd name="T17" fmla="*/ 62 h 154"/>
                <a:gd name="T18" fmla="*/ 613 w 649"/>
                <a:gd name="T19" fmla="*/ 84 h 154"/>
                <a:gd name="T20" fmla="*/ 576 w 649"/>
                <a:gd name="T21" fmla="*/ 102 h 154"/>
                <a:gd name="T22" fmla="*/ 537 w 649"/>
                <a:gd name="T23" fmla="*/ 117 h 154"/>
                <a:gd name="T24" fmla="*/ 496 w 649"/>
                <a:gd name="T25" fmla="*/ 129 h 154"/>
                <a:gd name="T26" fmla="*/ 453 w 649"/>
                <a:gd name="T27" fmla="*/ 140 h 154"/>
                <a:gd name="T28" fmla="*/ 411 w 649"/>
                <a:gd name="T29" fmla="*/ 147 h 154"/>
                <a:gd name="T30" fmla="*/ 368 w 649"/>
                <a:gd name="T31" fmla="*/ 153 h 154"/>
                <a:gd name="T32" fmla="*/ 325 w 649"/>
                <a:gd name="T33" fmla="*/ 154 h 154"/>
                <a:gd name="T34" fmla="*/ 282 w 649"/>
                <a:gd name="T35" fmla="*/ 153 h 154"/>
                <a:gd name="T36" fmla="*/ 240 w 649"/>
                <a:gd name="T37" fmla="*/ 148 h 154"/>
                <a:gd name="T38" fmla="*/ 199 w 649"/>
                <a:gd name="T39" fmla="*/ 141 h 154"/>
                <a:gd name="T40" fmla="*/ 158 w 649"/>
                <a:gd name="T41" fmla="*/ 131 h 154"/>
                <a:gd name="T42" fmla="*/ 117 w 649"/>
                <a:gd name="T43" fmla="*/ 119 h 154"/>
                <a:gd name="T44" fmla="*/ 77 w 649"/>
                <a:gd name="T45" fmla="*/ 104 h 154"/>
                <a:gd name="T46" fmla="*/ 38 w 649"/>
                <a:gd name="T47" fmla="*/ 86 h 154"/>
                <a:gd name="T48" fmla="*/ 0 w 649"/>
                <a:gd name="T49" fmla="*/ 65 h 154"/>
                <a:gd name="T50" fmla="*/ 56 w 649"/>
                <a:gd name="T51" fmla="*/ 9 h 154"/>
                <a:gd name="T52" fmla="*/ 88 w 649"/>
                <a:gd name="T53" fmla="*/ 26 h 154"/>
                <a:gd name="T54" fmla="*/ 119 w 649"/>
                <a:gd name="T55" fmla="*/ 41 h 154"/>
                <a:gd name="T56" fmla="*/ 154 w 649"/>
                <a:gd name="T57" fmla="*/ 53 h 154"/>
                <a:gd name="T58" fmla="*/ 189 w 649"/>
                <a:gd name="T59" fmla="*/ 63 h 154"/>
                <a:gd name="T60" fmla="*/ 226 w 649"/>
                <a:gd name="T61" fmla="*/ 71 h 154"/>
                <a:gd name="T62" fmla="*/ 265 w 649"/>
                <a:gd name="T63" fmla="*/ 75 h 154"/>
                <a:gd name="T64" fmla="*/ 305 w 649"/>
                <a:gd name="T65" fmla="*/ 78 h 15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649" h="154">
                  <a:moveTo>
                    <a:pt x="325" y="78"/>
                  </a:moveTo>
                  <a:lnTo>
                    <a:pt x="345" y="78"/>
                  </a:lnTo>
                  <a:lnTo>
                    <a:pt x="365" y="77"/>
                  </a:lnTo>
                  <a:lnTo>
                    <a:pt x="384" y="75"/>
                  </a:lnTo>
                  <a:lnTo>
                    <a:pt x="404" y="73"/>
                  </a:lnTo>
                  <a:lnTo>
                    <a:pt x="423" y="71"/>
                  </a:lnTo>
                  <a:lnTo>
                    <a:pt x="443" y="67"/>
                  </a:lnTo>
                  <a:lnTo>
                    <a:pt x="461" y="63"/>
                  </a:lnTo>
                  <a:lnTo>
                    <a:pt x="479" y="58"/>
                  </a:lnTo>
                  <a:lnTo>
                    <a:pt x="497" y="53"/>
                  </a:lnTo>
                  <a:lnTo>
                    <a:pt x="515" y="48"/>
                  </a:lnTo>
                  <a:lnTo>
                    <a:pt x="532" y="41"/>
                  </a:lnTo>
                  <a:lnTo>
                    <a:pt x="548" y="34"/>
                  </a:lnTo>
                  <a:lnTo>
                    <a:pt x="564" y="26"/>
                  </a:lnTo>
                  <a:lnTo>
                    <a:pt x="581" y="18"/>
                  </a:lnTo>
                  <a:lnTo>
                    <a:pt x="597" y="9"/>
                  </a:lnTo>
                  <a:lnTo>
                    <a:pt x="612" y="0"/>
                  </a:lnTo>
                  <a:lnTo>
                    <a:pt x="649" y="62"/>
                  </a:lnTo>
                  <a:lnTo>
                    <a:pt x="632" y="73"/>
                  </a:lnTo>
                  <a:lnTo>
                    <a:pt x="613" y="84"/>
                  </a:lnTo>
                  <a:lnTo>
                    <a:pt x="595" y="93"/>
                  </a:lnTo>
                  <a:lnTo>
                    <a:pt x="576" y="102"/>
                  </a:lnTo>
                  <a:lnTo>
                    <a:pt x="556" y="109"/>
                  </a:lnTo>
                  <a:lnTo>
                    <a:pt x="537" y="117"/>
                  </a:lnTo>
                  <a:lnTo>
                    <a:pt x="517" y="124"/>
                  </a:lnTo>
                  <a:lnTo>
                    <a:pt x="496" y="129"/>
                  </a:lnTo>
                  <a:lnTo>
                    <a:pt x="474" y="135"/>
                  </a:lnTo>
                  <a:lnTo>
                    <a:pt x="453" y="140"/>
                  </a:lnTo>
                  <a:lnTo>
                    <a:pt x="432" y="144"/>
                  </a:lnTo>
                  <a:lnTo>
                    <a:pt x="411" y="147"/>
                  </a:lnTo>
                  <a:lnTo>
                    <a:pt x="390" y="150"/>
                  </a:lnTo>
                  <a:lnTo>
                    <a:pt x="368" y="153"/>
                  </a:lnTo>
                  <a:lnTo>
                    <a:pt x="346" y="154"/>
                  </a:lnTo>
                  <a:lnTo>
                    <a:pt x="325" y="154"/>
                  </a:lnTo>
                  <a:lnTo>
                    <a:pt x="304" y="154"/>
                  </a:lnTo>
                  <a:lnTo>
                    <a:pt x="282" y="153"/>
                  </a:lnTo>
                  <a:lnTo>
                    <a:pt x="261" y="150"/>
                  </a:lnTo>
                  <a:lnTo>
                    <a:pt x="240" y="148"/>
                  </a:lnTo>
                  <a:lnTo>
                    <a:pt x="219" y="145"/>
                  </a:lnTo>
                  <a:lnTo>
                    <a:pt x="199" y="141"/>
                  </a:lnTo>
                  <a:lnTo>
                    <a:pt x="178" y="137"/>
                  </a:lnTo>
                  <a:lnTo>
                    <a:pt x="158" y="131"/>
                  </a:lnTo>
                  <a:lnTo>
                    <a:pt x="137" y="125"/>
                  </a:lnTo>
                  <a:lnTo>
                    <a:pt x="117" y="119"/>
                  </a:lnTo>
                  <a:lnTo>
                    <a:pt x="97" y="111"/>
                  </a:lnTo>
                  <a:lnTo>
                    <a:pt x="77" y="104"/>
                  </a:lnTo>
                  <a:lnTo>
                    <a:pt x="58" y="95"/>
                  </a:lnTo>
                  <a:lnTo>
                    <a:pt x="38" y="86"/>
                  </a:lnTo>
                  <a:lnTo>
                    <a:pt x="19" y="75"/>
                  </a:lnTo>
                  <a:lnTo>
                    <a:pt x="0" y="65"/>
                  </a:lnTo>
                  <a:lnTo>
                    <a:pt x="41" y="0"/>
                  </a:lnTo>
                  <a:lnTo>
                    <a:pt x="56" y="9"/>
                  </a:lnTo>
                  <a:lnTo>
                    <a:pt x="72" y="18"/>
                  </a:lnTo>
                  <a:lnTo>
                    <a:pt x="88" y="26"/>
                  </a:lnTo>
                  <a:lnTo>
                    <a:pt x="104" y="34"/>
                  </a:lnTo>
                  <a:lnTo>
                    <a:pt x="119" y="41"/>
                  </a:lnTo>
                  <a:lnTo>
                    <a:pt x="136" y="48"/>
                  </a:lnTo>
                  <a:lnTo>
                    <a:pt x="154" y="53"/>
                  </a:lnTo>
                  <a:lnTo>
                    <a:pt x="171" y="58"/>
                  </a:lnTo>
                  <a:lnTo>
                    <a:pt x="189" y="63"/>
                  </a:lnTo>
                  <a:lnTo>
                    <a:pt x="207" y="67"/>
                  </a:lnTo>
                  <a:lnTo>
                    <a:pt x="226" y="71"/>
                  </a:lnTo>
                  <a:lnTo>
                    <a:pt x="246" y="73"/>
                  </a:lnTo>
                  <a:lnTo>
                    <a:pt x="265" y="75"/>
                  </a:lnTo>
                  <a:lnTo>
                    <a:pt x="285" y="77"/>
                  </a:lnTo>
                  <a:lnTo>
                    <a:pt x="305" y="78"/>
                  </a:lnTo>
                  <a:lnTo>
                    <a:pt x="325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3" name="Freeform 26"/>
            <p:cNvSpPr>
              <a:spLocks/>
            </p:cNvSpPr>
            <p:nvPr/>
          </p:nvSpPr>
          <p:spPr bwMode="auto">
            <a:xfrm>
              <a:off x="1588034" y="3258190"/>
              <a:ext cx="104003" cy="118889"/>
            </a:xfrm>
            <a:custGeom>
              <a:avLst/>
              <a:gdLst>
                <a:gd name="T0" fmla="*/ 941 w 941"/>
                <a:gd name="T1" fmla="*/ 0 h 1080"/>
                <a:gd name="T2" fmla="*/ 941 w 941"/>
                <a:gd name="T3" fmla="*/ 1080 h 1080"/>
                <a:gd name="T4" fmla="*/ 922 w 941"/>
                <a:gd name="T5" fmla="*/ 1077 h 1080"/>
                <a:gd name="T6" fmla="*/ 904 w 941"/>
                <a:gd name="T7" fmla="*/ 1075 h 1080"/>
                <a:gd name="T8" fmla="*/ 888 w 941"/>
                <a:gd name="T9" fmla="*/ 1075 h 1080"/>
                <a:gd name="T10" fmla="*/ 873 w 941"/>
                <a:gd name="T11" fmla="*/ 1074 h 1080"/>
                <a:gd name="T12" fmla="*/ 860 w 941"/>
                <a:gd name="T13" fmla="*/ 1075 h 1080"/>
                <a:gd name="T14" fmla="*/ 843 w 941"/>
                <a:gd name="T15" fmla="*/ 1075 h 1080"/>
                <a:gd name="T16" fmla="*/ 824 w 941"/>
                <a:gd name="T17" fmla="*/ 1077 h 1080"/>
                <a:gd name="T18" fmla="*/ 802 w 941"/>
                <a:gd name="T19" fmla="*/ 1080 h 1080"/>
                <a:gd name="T20" fmla="*/ 802 w 941"/>
                <a:gd name="T21" fmla="*/ 218 h 1080"/>
                <a:gd name="T22" fmla="*/ 787 w 941"/>
                <a:gd name="T23" fmla="*/ 218 h 1080"/>
                <a:gd name="T24" fmla="*/ 549 w 941"/>
                <a:gd name="T25" fmla="*/ 495 h 1080"/>
                <a:gd name="T26" fmla="*/ 219 w 941"/>
                <a:gd name="T27" fmla="*/ 880 h 1080"/>
                <a:gd name="T28" fmla="*/ 48 w 941"/>
                <a:gd name="T29" fmla="*/ 1080 h 1080"/>
                <a:gd name="T30" fmla="*/ 0 w 941"/>
                <a:gd name="T31" fmla="*/ 1080 h 1080"/>
                <a:gd name="T32" fmla="*/ 0 w 941"/>
                <a:gd name="T33" fmla="*/ 0 h 1080"/>
                <a:gd name="T34" fmla="*/ 13 w 941"/>
                <a:gd name="T35" fmla="*/ 1 h 1080"/>
                <a:gd name="T36" fmla="*/ 30 w 941"/>
                <a:gd name="T37" fmla="*/ 3 h 1080"/>
                <a:gd name="T38" fmla="*/ 48 w 941"/>
                <a:gd name="T39" fmla="*/ 3 h 1080"/>
                <a:gd name="T40" fmla="*/ 70 w 941"/>
                <a:gd name="T41" fmla="*/ 3 h 1080"/>
                <a:gd name="T42" fmla="*/ 91 w 941"/>
                <a:gd name="T43" fmla="*/ 3 h 1080"/>
                <a:gd name="T44" fmla="*/ 110 w 941"/>
                <a:gd name="T45" fmla="*/ 3 h 1080"/>
                <a:gd name="T46" fmla="*/ 126 w 941"/>
                <a:gd name="T47" fmla="*/ 1 h 1080"/>
                <a:gd name="T48" fmla="*/ 139 w 941"/>
                <a:gd name="T49" fmla="*/ 0 h 1080"/>
                <a:gd name="T50" fmla="*/ 139 w 941"/>
                <a:gd name="T51" fmla="*/ 824 h 1080"/>
                <a:gd name="T52" fmla="*/ 155 w 941"/>
                <a:gd name="T53" fmla="*/ 823 h 1080"/>
                <a:gd name="T54" fmla="*/ 873 w 941"/>
                <a:gd name="T55" fmla="*/ 0 h 1080"/>
                <a:gd name="T56" fmla="*/ 941 w 941"/>
                <a:gd name="T57" fmla="*/ 0 h 10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941" h="1080">
                  <a:moveTo>
                    <a:pt x="941" y="0"/>
                  </a:moveTo>
                  <a:lnTo>
                    <a:pt x="941" y="1080"/>
                  </a:lnTo>
                  <a:lnTo>
                    <a:pt x="922" y="1077"/>
                  </a:lnTo>
                  <a:lnTo>
                    <a:pt x="904" y="1075"/>
                  </a:lnTo>
                  <a:lnTo>
                    <a:pt x="888" y="1075"/>
                  </a:lnTo>
                  <a:lnTo>
                    <a:pt x="873" y="1074"/>
                  </a:lnTo>
                  <a:lnTo>
                    <a:pt x="860" y="1075"/>
                  </a:lnTo>
                  <a:lnTo>
                    <a:pt x="843" y="1075"/>
                  </a:lnTo>
                  <a:lnTo>
                    <a:pt x="824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7" y="218"/>
                  </a:lnTo>
                  <a:lnTo>
                    <a:pt x="549" y="495"/>
                  </a:lnTo>
                  <a:lnTo>
                    <a:pt x="219" y="880"/>
                  </a:lnTo>
                  <a:lnTo>
                    <a:pt x="48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3" y="1"/>
                  </a:lnTo>
                  <a:lnTo>
                    <a:pt x="30" y="3"/>
                  </a:lnTo>
                  <a:lnTo>
                    <a:pt x="48" y="3"/>
                  </a:lnTo>
                  <a:lnTo>
                    <a:pt x="70" y="3"/>
                  </a:lnTo>
                  <a:lnTo>
                    <a:pt x="91" y="3"/>
                  </a:lnTo>
                  <a:lnTo>
                    <a:pt x="110" y="3"/>
                  </a:lnTo>
                  <a:lnTo>
                    <a:pt x="126" y="1"/>
                  </a:lnTo>
                  <a:lnTo>
                    <a:pt x="139" y="0"/>
                  </a:lnTo>
                  <a:lnTo>
                    <a:pt x="139" y="824"/>
                  </a:lnTo>
                  <a:lnTo>
                    <a:pt x="155" y="823"/>
                  </a:lnTo>
                  <a:lnTo>
                    <a:pt x="873" y="0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4" name="Freeform 27"/>
            <p:cNvSpPr>
              <a:spLocks/>
            </p:cNvSpPr>
            <p:nvPr/>
          </p:nvSpPr>
          <p:spPr bwMode="auto">
            <a:xfrm>
              <a:off x="1454316" y="3258190"/>
              <a:ext cx="102146" cy="118889"/>
            </a:xfrm>
            <a:custGeom>
              <a:avLst/>
              <a:gdLst>
                <a:gd name="T0" fmla="*/ 153 w 939"/>
                <a:gd name="T1" fmla="*/ 824 h 1080"/>
                <a:gd name="T2" fmla="*/ 870 w 939"/>
                <a:gd name="T3" fmla="*/ 0 h 1080"/>
                <a:gd name="T4" fmla="*/ 939 w 939"/>
                <a:gd name="T5" fmla="*/ 0 h 1080"/>
                <a:gd name="T6" fmla="*/ 939 w 939"/>
                <a:gd name="T7" fmla="*/ 1080 h 1080"/>
                <a:gd name="T8" fmla="*/ 920 w 939"/>
                <a:gd name="T9" fmla="*/ 1077 h 1080"/>
                <a:gd name="T10" fmla="*/ 901 w 939"/>
                <a:gd name="T11" fmla="*/ 1075 h 1080"/>
                <a:gd name="T12" fmla="*/ 885 w 939"/>
                <a:gd name="T13" fmla="*/ 1075 h 1080"/>
                <a:gd name="T14" fmla="*/ 870 w 939"/>
                <a:gd name="T15" fmla="*/ 1074 h 1080"/>
                <a:gd name="T16" fmla="*/ 858 w 939"/>
                <a:gd name="T17" fmla="*/ 1075 h 1080"/>
                <a:gd name="T18" fmla="*/ 842 w 939"/>
                <a:gd name="T19" fmla="*/ 1075 h 1080"/>
                <a:gd name="T20" fmla="*/ 823 w 939"/>
                <a:gd name="T21" fmla="*/ 1077 h 1080"/>
                <a:gd name="T22" fmla="*/ 802 w 939"/>
                <a:gd name="T23" fmla="*/ 1080 h 1080"/>
                <a:gd name="T24" fmla="*/ 802 w 939"/>
                <a:gd name="T25" fmla="*/ 218 h 1080"/>
                <a:gd name="T26" fmla="*/ 786 w 939"/>
                <a:gd name="T27" fmla="*/ 218 h 1080"/>
                <a:gd name="T28" fmla="*/ 128 w 939"/>
                <a:gd name="T29" fmla="*/ 984 h 1080"/>
                <a:gd name="T30" fmla="*/ 103 w 939"/>
                <a:gd name="T31" fmla="*/ 1011 h 1080"/>
                <a:gd name="T32" fmla="*/ 82 w 939"/>
                <a:gd name="T33" fmla="*/ 1035 h 1080"/>
                <a:gd name="T34" fmla="*/ 63 w 939"/>
                <a:gd name="T35" fmla="*/ 1058 h 1080"/>
                <a:gd name="T36" fmla="*/ 47 w 939"/>
                <a:gd name="T37" fmla="*/ 1080 h 1080"/>
                <a:gd name="T38" fmla="*/ 0 w 939"/>
                <a:gd name="T39" fmla="*/ 1080 h 1080"/>
                <a:gd name="T40" fmla="*/ 0 w 939"/>
                <a:gd name="T41" fmla="*/ 0 h 1080"/>
                <a:gd name="T42" fmla="*/ 10 w 939"/>
                <a:gd name="T43" fmla="*/ 1 h 1080"/>
                <a:gd name="T44" fmla="*/ 24 w 939"/>
                <a:gd name="T45" fmla="*/ 3 h 1080"/>
                <a:gd name="T46" fmla="*/ 43 w 939"/>
                <a:gd name="T47" fmla="*/ 3 h 1080"/>
                <a:gd name="T48" fmla="*/ 67 w 939"/>
                <a:gd name="T49" fmla="*/ 3 h 1080"/>
                <a:gd name="T50" fmla="*/ 137 w 939"/>
                <a:gd name="T51" fmla="*/ 0 h 1080"/>
                <a:gd name="T52" fmla="*/ 137 w 939"/>
                <a:gd name="T53" fmla="*/ 824 h 1080"/>
                <a:gd name="T54" fmla="*/ 153 w 939"/>
                <a:gd name="T55" fmla="*/ 824 h 108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39" h="1080">
                  <a:moveTo>
                    <a:pt x="153" y="824"/>
                  </a:moveTo>
                  <a:lnTo>
                    <a:pt x="870" y="0"/>
                  </a:lnTo>
                  <a:lnTo>
                    <a:pt x="939" y="0"/>
                  </a:lnTo>
                  <a:lnTo>
                    <a:pt x="939" y="1080"/>
                  </a:lnTo>
                  <a:lnTo>
                    <a:pt x="920" y="1077"/>
                  </a:lnTo>
                  <a:lnTo>
                    <a:pt x="901" y="1075"/>
                  </a:lnTo>
                  <a:lnTo>
                    <a:pt x="885" y="1075"/>
                  </a:lnTo>
                  <a:lnTo>
                    <a:pt x="870" y="1074"/>
                  </a:lnTo>
                  <a:lnTo>
                    <a:pt x="858" y="1075"/>
                  </a:lnTo>
                  <a:lnTo>
                    <a:pt x="842" y="1075"/>
                  </a:lnTo>
                  <a:lnTo>
                    <a:pt x="823" y="1077"/>
                  </a:lnTo>
                  <a:lnTo>
                    <a:pt x="802" y="1080"/>
                  </a:lnTo>
                  <a:lnTo>
                    <a:pt x="802" y="218"/>
                  </a:lnTo>
                  <a:lnTo>
                    <a:pt x="786" y="218"/>
                  </a:lnTo>
                  <a:lnTo>
                    <a:pt x="128" y="984"/>
                  </a:lnTo>
                  <a:lnTo>
                    <a:pt x="103" y="1011"/>
                  </a:lnTo>
                  <a:lnTo>
                    <a:pt x="82" y="1035"/>
                  </a:lnTo>
                  <a:lnTo>
                    <a:pt x="63" y="1058"/>
                  </a:lnTo>
                  <a:lnTo>
                    <a:pt x="47" y="1080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10" y="1"/>
                  </a:lnTo>
                  <a:lnTo>
                    <a:pt x="24" y="3"/>
                  </a:lnTo>
                  <a:lnTo>
                    <a:pt x="43" y="3"/>
                  </a:lnTo>
                  <a:lnTo>
                    <a:pt x="67" y="3"/>
                  </a:lnTo>
                  <a:lnTo>
                    <a:pt x="137" y="0"/>
                  </a:lnTo>
                  <a:lnTo>
                    <a:pt x="137" y="824"/>
                  </a:lnTo>
                  <a:lnTo>
                    <a:pt x="153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5" name="Freeform 28"/>
            <p:cNvSpPr>
              <a:spLocks/>
            </p:cNvSpPr>
            <p:nvPr/>
          </p:nvSpPr>
          <p:spPr bwMode="auto">
            <a:xfrm>
              <a:off x="1348456" y="3258190"/>
              <a:ext cx="85431" cy="118889"/>
            </a:xfrm>
            <a:custGeom>
              <a:avLst/>
              <a:gdLst>
                <a:gd name="T0" fmla="*/ 138 w 792"/>
                <a:gd name="T1" fmla="*/ 530 h 1081"/>
                <a:gd name="T2" fmla="*/ 138 w 792"/>
                <a:gd name="T3" fmla="*/ 1081 h 1081"/>
                <a:gd name="T4" fmla="*/ 111 w 792"/>
                <a:gd name="T5" fmla="*/ 1078 h 1081"/>
                <a:gd name="T6" fmla="*/ 98 w 792"/>
                <a:gd name="T7" fmla="*/ 1077 h 1081"/>
                <a:gd name="T8" fmla="*/ 91 w 792"/>
                <a:gd name="T9" fmla="*/ 1077 h 1081"/>
                <a:gd name="T10" fmla="*/ 69 w 792"/>
                <a:gd name="T11" fmla="*/ 1075 h 1081"/>
                <a:gd name="T12" fmla="*/ 38 w 792"/>
                <a:gd name="T13" fmla="*/ 1077 h 1081"/>
                <a:gd name="T14" fmla="*/ 0 w 792"/>
                <a:gd name="T15" fmla="*/ 1081 h 1081"/>
                <a:gd name="T16" fmla="*/ 0 w 792"/>
                <a:gd name="T17" fmla="*/ 1 h 1081"/>
                <a:gd name="T18" fmla="*/ 40 w 792"/>
                <a:gd name="T19" fmla="*/ 3 h 1081"/>
                <a:gd name="T20" fmla="*/ 69 w 792"/>
                <a:gd name="T21" fmla="*/ 4 h 1081"/>
                <a:gd name="T22" fmla="*/ 96 w 792"/>
                <a:gd name="T23" fmla="*/ 3 h 1081"/>
                <a:gd name="T24" fmla="*/ 138 w 792"/>
                <a:gd name="T25" fmla="*/ 1 h 1081"/>
                <a:gd name="T26" fmla="*/ 138 w 792"/>
                <a:gd name="T27" fmla="*/ 488 h 1081"/>
                <a:gd name="T28" fmla="*/ 143 w 792"/>
                <a:gd name="T29" fmla="*/ 490 h 1081"/>
                <a:gd name="T30" fmla="*/ 146 w 792"/>
                <a:gd name="T31" fmla="*/ 491 h 1081"/>
                <a:gd name="T32" fmla="*/ 153 w 792"/>
                <a:gd name="T33" fmla="*/ 490 h 1081"/>
                <a:gd name="T34" fmla="*/ 161 w 792"/>
                <a:gd name="T35" fmla="*/ 488 h 1081"/>
                <a:gd name="T36" fmla="*/ 169 w 792"/>
                <a:gd name="T37" fmla="*/ 484 h 1081"/>
                <a:gd name="T38" fmla="*/ 179 w 792"/>
                <a:gd name="T39" fmla="*/ 479 h 1081"/>
                <a:gd name="T40" fmla="*/ 185 w 792"/>
                <a:gd name="T41" fmla="*/ 473 h 1081"/>
                <a:gd name="T42" fmla="*/ 193 w 792"/>
                <a:gd name="T43" fmla="*/ 466 h 1081"/>
                <a:gd name="T44" fmla="*/ 203 w 792"/>
                <a:gd name="T45" fmla="*/ 459 h 1081"/>
                <a:gd name="T46" fmla="*/ 213 w 792"/>
                <a:gd name="T47" fmla="*/ 450 h 1081"/>
                <a:gd name="T48" fmla="*/ 223 w 792"/>
                <a:gd name="T49" fmla="*/ 440 h 1081"/>
                <a:gd name="T50" fmla="*/ 235 w 792"/>
                <a:gd name="T51" fmla="*/ 429 h 1081"/>
                <a:gd name="T52" fmla="*/ 247 w 792"/>
                <a:gd name="T53" fmla="*/ 416 h 1081"/>
                <a:gd name="T54" fmla="*/ 262 w 792"/>
                <a:gd name="T55" fmla="*/ 402 h 1081"/>
                <a:gd name="T56" fmla="*/ 650 w 792"/>
                <a:gd name="T57" fmla="*/ 1 h 1081"/>
                <a:gd name="T58" fmla="*/ 686 w 792"/>
                <a:gd name="T59" fmla="*/ 3 h 1081"/>
                <a:gd name="T60" fmla="*/ 713 w 792"/>
                <a:gd name="T61" fmla="*/ 4 h 1081"/>
                <a:gd name="T62" fmla="*/ 738 w 792"/>
                <a:gd name="T63" fmla="*/ 3 h 1081"/>
                <a:gd name="T64" fmla="*/ 774 w 792"/>
                <a:gd name="T65" fmla="*/ 0 h 1081"/>
                <a:gd name="T66" fmla="*/ 416 w 792"/>
                <a:gd name="T67" fmla="*/ 345 h 1081"/>
                <a:gd name="T68" fmla="*/ 281 w 792"/>
                <a:gd name="T69" fmla="*/ 480 h 1081"/>
                <a:gd name="T70" fmla="*/ 415 w 792"/>
                <a:gd name="T71" fmla="*/ 630 h 1081"/>
                <a:gd name="T72" fmla="*/ 568 w 792"/>
                <a:gd name="T73" fmla="*/ 804 h 1081"/>
                <a:gd name="T74" fmla="*/ 666 w 792"/>
                <a:gd name="T75" fmla="*/ 915 h 1081"/>
                <a:gd name="T76" fmla="*/ 792 w 792"/>
                <a:gd name="T77" fmla="*/ 1073 h 1081"/>
                <a:gd name="T78" fmla="*/ 792 w 792"/>
                <a:gd name="T79" fmla="*/ 1081 h 1081"/>
                <a:gd name="T80" fmla="*/ 758 w 792"/>
                <a:gd name="T81" fmla="*/ 1078 h 1081"/>
                <a:gd name="T82" fmla="*/ 747 w 792"/>
                <a:gd name="T83" fmla="*/ 1078 h 1081"/>
                <a:gd name="T84" fmla="*/ 742 w 792"/>
                <a:gd name="T85" fmla="*/ 1077 h 1081"/>
                <a:gd name="T86" fmla="*/ 733 w 792"/>
                <a:gd name="T87" fmla="*/ 1077 h 1081"/>
                <a:gd name="T88" fmla="*/ 706 w 792"/>
                <a:gd name="T89" fmla="*/ 1075 h 1081"/>
                <a:gd name="T90" fmla="*/ 666 w 792"/>
                <a:gd name="T91" fmla="*/ 1077 h 1081"/>
                <a:gd name="T92" fmla="*/ 617 w 792"/>
                <a:gd name="T93" fmla="*/ 1081 h 1081"/>
                <a:gd name="T94" fmla="*/ 589 w 792"/>
                <a:gd name="T95" fmla="*/ 1039 h 1081"/>
                <a:gd name="T96" fmla="*/ 560 w 792"/>
                <a:gd name="T97" fmla="*/ 1001 h 1081"/>
                <a:gd name="T98" fmla="*/ 535 w 792"/>
                <a:gd name="T99" fmla="*/ 967 h 1081"/>
                <a:gd name="T100" fmla="*/ 509 w 792"/>
                <a:gd name="T101" fmla="*/ 937 h 1081"/>
                <a:gd name="T102" fmla="*/ 166 w 792"/>
                <a:gd name="T103" fmla="*/ 535 h 1081"/>
                <a:gd name="T104" fmla="*/ 161 w 792"/>
                <a:gd name="T105" fmla="*/ 531 h 1081"/>
                <a:gd name="T106" fmla="*/ 155 w 792"/>
                <a:gd name="T107" fmla="*/ 529 h 1081"/>
                <a:gd name="T108" fmla="*/ 149 w 792"/>
                <a:gd name="T109" fmla="*/ 526 h 1081"/>
                <a:gd name="T110" fmla="*/ 143 w 792"/>
                <a:gd name="T111" fmla="*/ 526 h 1081"/>
                <a:gd name="T112" fmla="*/ 143 w 792"/>
                <a:gd name="T113" fmla="*/ 526 h 1081"/>
                <a:gd name="T114" fmla="*/ 139 w 792"/>
                <a:gd name="T115" fmla="*/ 528 h 1081"/>
                <a:gd name="T116" fmla="*/ 139 w 792"/>
                <a:gd name="T117" fmla="*/ 529 h 1081"/>
                <a:gd name="T118" fmla="*/ 138 w 792"/>
                <a:gd name="T119" fmla="*/ 53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2" h="1081">
                  <a:moveTo>
                    <a:pt x="138" y="530"/>
                  </a:moveTo>
                  <a:lnTo>
                    <a:pt x="138" y="1081"/>
                  </a:lnTo>
                  <a:lnTo>
                    <a:pt x="111" y="1078"/>
                  </a:lnTo>
                  <a:lnTo>
                    <a:pt x="98" y="1077"/>
                  </a:lnTo>
                  <a:lnTo>
                    <a:pt x="91" y="1077"/>
                  </a:lnTo>
                  <a:lnTo>
                    <a:pt x="69" y="1075"/>
                  </a:lnTo>
                  <a:lnTo>
                    <a:pt x="38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40" y="3"/>
                  </a:lnTo>
                  <a:lnTo>
                    <a:pt x="69" y="4"/>
                  </a:lnTo>
                  <a:lnTo>
                    <a:pt x="96" y="3"/>
                  </a:lnTo>
                  <a:lnTo>
                    <a:pt x="138" y="1"/>
                  </a:lnTo>
                  <a:lnTo>
                    <a:pt x="138" y="488"/>
                  </a:lnTo>
                  <a:lnTo>
                    <a:pt x="143" y="490"/>
                  </a:lnTo>
                  <a:lnTo>
                    <a:pt x="146" y="491"/>
                  </a:lnTo>
                  <a:lnTo>
                    <a:pt x="153" y="490"/>
                  </a:lnTo>
                  <a:lnTo>
                    <a:pt x="161" y="488"/>
                  </a:lnTo>
                  <a:lnTo>
                    <a:pt x="169" y="484"/>
                  </a:lnTo>
                  <a:lnTo>
                    <a:pt x="179" y="479"/>
                  </a:lnTo>
                  <a:lnTo>
                    <a:pt x="185" y="473"/>
                  </a:lnTo>
                  <a:lnTo>
                    <a:pt x="193" y="466"/>
                  </a:lnTo>
                  <a:lnTo>
                    <a:pt x="203" y="459"/>
                  </a:lnTo>
                  <a:lnTo>
                    <a:pt x="213" y="450"/>
                  </a:lnTo>
                  <a:lnTo>
                    <a:pt x="223" y="440"/>
                  </a:lnTo>
                  <a:lnTo>
                    <a:pt x="235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0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8" y="3"/>
                  </a:lnTo>
                  <a:lnTo>
                    <a:pt x="774" y="0"/>
                  </a:lnTo>
                  <a:lnTo>
                    <a:pt x="416" y="345"/>
                  </a:lnTo>
                  <a:lnTo>
                    <a:pt x="281" y="480"/>
                  </a:lnTo>
                  <a:lnTo>
                    <a:pt x="415" y="630"/>
                  </a:lnTo>
                  <a:lnTo>
                    <a:pt x="568" y="804"/>
                  </a:lnTo>
                  <a:lnTo>
                    <a:pt x="666" y="915"/>
                  </a:lnTo>
                  <a:lnTo>
                    <a:pt x="792" y="1073"/>
                  </a:lnTo>
                  <a:lnTo>
                    <a:pt x="792" y="1081"/>
                  </a:lnTo>
                  <a:lnTo>
                    <a:pt x="758" y="1078"/>
                  </a:lnTo>
                  <a:lnTo>
                    <a:pt x="747" y="1078"/>
                  </a:lnTo>
                  <a:lnTo>
                    <a:pt x="742" y="1077"/>
                  </a:lnTo>
                  <a:lnTo>
                    <a:pt x="733" y="1077"/>
                  </a:lnTo>
                  <a:lnTo>
                    <a:pt x="706" y="1075"/>
                  </a:lnTo>
                  <a:lnTo>
                    <a:pt x="666" y="1077"/>
                  </a:lnTo>
                  <a:lnTo>
                    <a:pt x="617" y="1081"/>
                  </a:lnTo>
                  <a:lnTo>
                    <a:pt x="589" y="1039"/>
                  </a:lnTo>
                  <a:lnTo>
                    <a:pt x="560" y="1001"/>
                  </a:lnTo>
                  <a:lnTo>
                    <a:pt x="535" y="967"/>
                  </a:lnTo>
                  <a:lnTo>
                    <a:pt x="509" y="937"/>
                  </a:lnTo>
                  <a:lnTo>
                    <a:pt x="166" y="535"/>
                  </a:lnTo>
                  <a:lnTo>
                    <a:pt x="161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39" y="528"/>
                  </a:lnTo>
                  <a:lnTo>
                    <a:pt x="139" y="529"/>
                  </a:lnTo>
                  <a:lnTo>
                    <a:pt x="138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6" name="Freeform 29"/>
            <p:cNvSpPr>
              <a:spLocks/>
            </p:cNvSpPr>
            <p:nvPr/>
          </p:nvSpPr>
          <p:spPr bwMode="auto">
            <a:xfrm>
              <a:off x="1224024" y="3256333"/>
              <a:ext cx="102146" cy="126320"/>
            </a:xfrm>
            <a:custGeom>
              <a:avLst/>
              <a:gdLst>
                <a:gd name="T0" fmla="*/ 15 w 931"/>
                <a:gd name="T1" fmla="*/ 708 h 1122"/>
                <a:gd name="T2" fmla="*/ 0 w 931"/>
                <a:gd name="T3" fmla="*/ 589 h 1122"/>
                <a:gd name="T4" fmla="*/ 2 w 931"/>
                <a:gd name="T5" fmla="*/ 494 h 1122"/>
                <a:gd name="T6" fmla="*/ 14 w 931"/>
                <a:gd name="T7" fmla="*/ 415 h 1122"/>
                <a:gd name="T8" fmla="*/ 35 w 931"/>
                <a:gd name="T9" fmla="*/ 341 h 1122"/>
                <a:gd name="T10" fmla="*/ 67 w 931"/>
                <a:gd name="T11" fmla="*/ 273 h 1122"/>
                <a:gd name="T12" fmla="*/ 108 w 931"/>
                <a:gd name="T13" fmla="*/ 212 h 1122"/>
                <a:gd name="T14" fmla="*/ 156 w 931"/>
                <a:gd name="T15" fmla="*/ 159 h 1122"/>
                <a:gd name="T16" fmla="*/ 212 w 931"/>
                <a:gd name="T17" fmla="*/ 113 h 1122"/>
                <a:gd name="T18" fmla="*/ 275 w 931"/>
                <a:gd name="T19" fmla="*/ 75 h 1122"/>
                <a:gd name="T20" fmla="*/ 343 w 931"/>
                <a:gd name="T21" fmla="*/ 44 h 1122"/>
                <a:gd name="T22" fmla="*/ 417 w 931"/>
                <a:gd name="T23" fmla="*/ 21 h 1122"/>
                <a:gd name="T24" fmla="*/ 493 w 931"/>
                <a:gd name="T25" fmla="*/ 6 h 1122"/>
                <a:gd name="T26" fmla="*/ 572 w 931"/>
                <a:gd name="T27" fmla="*/ 0 h 1122"/>
                <a:gd name="T28" fmla="*/ 680 w 931"/>
                <a:gd name="T29" fmla="*/ 4 h 1122"/>
                <a:gd name="T30" fmla="*/ 796 w 931"/>
                <a:gd name="T31" fmla="*/ 25 h 1122"/>
                <a:gd name="T32" fmla="*/ 906 w 931"/>
                <a:gd name="T33" fmla="*/ 61 h 1122"/>
                <a:gd name="T34" fmla="*/ 906 w 931"/>
                <a:gd name="T35" fmla="*/ 159 h 1122"/>
                <a:gd name="T36" fmla="*/ 865 w 931"/>
                <a:gd name="T37" fmla="*/ 171 h 1122"/>
                <a:gd name="T38" fmla="*/ 784 w 931"/>
                <a:gd name="T39" fmla="*/ 113 h 1122"/>
                <a:gd name="T40" fmla="*/ 692 w 931"/>
                <a:gd name="T41" fmla="*/ 75 h 1122"/>
                <a:gd name="T42" fmla="*/ 623 w 931"/>
                <a:gd name="T43" fmla="*/ 61 h 1122"/>
                <a:gd name="T44" fmla="*/ 553 w 931"/>
                <a:gd name="T45" fmla="*/ 60 h 1122"/>
                <a:gd name="T46" fmla="*/ 490 w 931"/>
                <a:gd name="T47" fmla="*/ 69 h 1122"/>
                <a:gd name="T48" fmla="*/ 430 w 931"/>
                <a:gd name="T49" fmla="*/ 86 h 1122"/>
                <a:gd name="T50" fmla="*/ 376 w 931"/>
                <a:gd name="T51" fmla="*/ 111 h 1122"/>
                <a:gd name="T52" fmla="*/ 328 w 931"/>
                <a:gd name="T53" fmla="*/ 144 h 1122"/>
                <a:gd name="T54" fmla="*/ 285 w 931"/>
                <a:gd name="T55" fmla="*/ 184 h 1122"/>
                <a:gd name="T56" fmla="*/ 232 w 931"/>
                <a:gd name="T57" fmla="*/ 257 h 1122"/>
                <a:gd name="T58" fmla="*/ 182 w 931"/>
                <a:gd name="T59" fmla="*/ 372 h 1122"/>
                <a:gd name="T60" fmla="*/ 157 w 931"/>
                <a:gd name="T61" fmla="*/ 497 h 1122"/>
                <a:gd name="T62" fmla="*/ 158 w 931"/>
                <a:gd name="T63" fmla="*/ 635 h 1122"/>
                <a:gd name="T64" fmla="*/ 183 w 931"/>
                <a:gd name="T65" fmla="*/ 765 h 1122"/>
                <a:gd name="T66" fmla="*/ 236 w 931"/>
                <a:gd name="T67" fmla="*/ 877 h 1122"/>
                <a:gd name="T68" fmla="*/ 312 w 931"/>
                <a:gd name="T69" fmla="*/ 964 h 1122"/>
                <a:gd name="T70" fmla="*/ 382 w 931"/>
                <a:gd name="T71" fmla="*/ 1013 h 1122"/>
                <a:gd name="T72" fmla="*/ 460 w 931"/>
                <a:gd name="T73" fmla="*/ 1045 h 1122"/>
                <a:gd name="T74" fmla="*/ 576 w 931"/>
                <a:gd name="T75" fmla="*/ 1060 h 1122"/>
                <a:gd name="T76" fmla="*/ 652 w 931"/>
                <a:gd name="T77" fmla="*/ 1055 h 1122"/>
                <a:gd name="T78" fmla="*/ 723 w 931"/>
                <a:gd name="T79" fmla="*/ 1037 h 1122"/>
                <a:gd name="T80" fmla="*/ 837 w 931"/>
                <a:gd name="T81" fmla="*/ 985 h 1122"/>
                <a:gd name="T82" fmla="*/ 911 w 931"/>
                <a:gd name="T83" fmla="*/ 934 h 1122"/>
                <a:gd name="T84" fmla="*/ 825 w 931"/>
                <a:gd name="T85" fmla="*/ 1073 h 1122"/>
                <a:gd name="T86" fmla="*/ 712 w 931"/>
                <a:gd name="T87" fmla="*/ 1107 h 1122"/>
                <a:gd name="T88" fmla="*/ 586 w 931"/>
                <a:gd name="T89" fmla="*/ 1122 h 1122"/>
                <a:gd name="T90" fmla="*/ 461 w 931"/>
                <a:gd name="T91" fmla="*/ 1116 h 1122"/>
                <a:gd name="T92" fmla="*/ 349 w 931"/>
                <a:gd name="T93" fmla="*/ 1092 h 1122"/>
                <a:gd name="T94" fmla="*/ 249 w 931"/>
                <a:gd name="T95" fmla="*/ 1049 h 1122"/>
                <a:gd name="T96" fmla="*/ 167 w 931"/>
                <a:gd name="T97" fmla="*/ 988 h 1122"/>
                <a:gd name="T98" fmla="*/ 99 w 931"/>
                <a:gd name="T99" fmla="*/ 910 h 1122"/>
                <a:gd name="T100" fmla="*/ 48 w 931"/>
                <a:gd name="T101" fmla="*/ 816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1" h="1122">
                  <a:moveTo>
                    <a:pt x="37" y="789"/>
                  </a:moveTo>
                  <a:lnTo>
                    <a:pt x="29" y="763"/>
                  </a:lnTo>
                  <a:lnTo>
                    <a:pt x="21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5" y="649"/>
                  </a:lnTo>
                  <a:lnTo>
                    <a:pt x="2" y="620"/>
                  </a:lnTo>
                  <a:lnTo>
                    <a:pt x="0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2" y="494"/>
                  </a:lnTo>
                  <a:lnTo>
                    <a:pt x="4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4" y="415"/>
                  </a:lnTo>
                  <a:lnTo>
                    <a:pt x="18" y="396"/>
                  </a:lnTo>
                  <a:lnTo>
                    <a:pt x="24" y="378"/>
                  </a:lnTo>
                  <a:lnTo>
                    <a:pt x="30" y="359"/>
                  </a:lnTo>
                  <a:lnTo>
                    <a:pt x="35" y="341"/>
                  </a:lnTo>
                  <a:lnTo>
                    <a:pt x="43" y="323"/>
                  </a:lnTo>
                  <a:lnTo>
                    <a:pt x="50" y="306"/>
                  </a:lnTo>
                  <a:lnTo>
                    <a:pt x="58" y="290"/>
                  </a:lnTo>
                  <a:lnTo>
                    <a:pt x="67" y="273"/>
                  </a:lnTo>
                  <a:lnTo>
                    <a:pt x="76" y="258"/>
                  </a:lnTo>
                  <a:lnTo>
                    <a:pt x="86" y="242"/>
                  </a:lnTo>
                  <a:lnTo>
                    <a:pt x="97" y="227"/>
                  </a:lnTo>
                  <a:lnTo>
                    <a:pt x="108" y="212"/>
                  </a:lnTo>
                  <a:lnTo>
                    <a:pt x="119" y="198"/>
                  </a:lnTo>
                  <a:lnTo>
                    <a:pt x="132" y="184"/>
                  </a:lnTo>
                  <a:lnTo>
                    <a:pt x="143" y="172"/>
                  </a:lnTo>
                  <a:lnTo>
                    <a:pt x="156" y="159"/>
                  </a:lnTo>
                  <a:lnTo>
                    <a:pt x="170" y="147"/>
                  </a:lnTo>
                  <a:lnTo>
                    <a:pt x="183" y="136"/>
                  </a:lnTo>
                  <a:lnTo>
                    <a:pt x="197" y="124"/>
                  </a:lnTo>
                  <a:lnTo>
                    <a:pt x="212" y="113"/>
                  </a:lnTo>
                  <a:lnTo>
                    <a:pt x="227" y="103"/>
                  </a:lnTo>
                  <a:lnTo>
                    <a:pt x="242" y="93"/>
                  </a:lnTo>
                  <a:lnTo>
                    <a:pt x="258" y="84"/>
                  </a:lnTo>
                  <a:lnTo>
                    <a:pt x="275" y="75"/>
                  </a:lnTo>
                  <a:lnTo>
                    <a:pt x="292" y="67"/>
                  </a:lnTo>
                  <a:lnTo>
                    <a:pt x="308" y="59"/>
                  </a:lnTo>
                  <a:lnTo>
                    <a:pt x="325" y="51"/>
                  </a:lnTo>
                  <a:lnTo>
                    <a:pt x="343" y="44"/>
                  </a:lnTo>
                  <a:lnTo>
                    <a:pt x="361" y="38"/>
                  </a:lnTo>
                  <a:lnTo>
                    <a:pt x="379" y="31"/>
                  </a:lnTo>
                  <a:lnTo>
                    <a:pt x="397" y="26"/>
                  </a:lnTo>
                  <a:lnTo>
                    <a:pt x="417" y="21"/>
                  </a:lnTo>
                  <a:lnTo>
                    <a:pt x="435" y="17"/>
                  </a:lnTo>
                  <a:lnTo>
                    <a:pt x="454" y="12"/>
                  </a:lnTo>
                  <a:lnTo>
                    <a:pt x="473" y="9"/>
                  </a:lnTo>
                  <a:lnTo>
                    <a:pt x="493" y="6"/>
                  </a:lnTo>
                  <a:lnTo>
                    <a:pt x="512" y="4"/>
                  </a:lnTo>
                  <a:lnTo>
                    <a:pt x="532" y="2"/>
                  </a:lnTo>
                  <a:lnTo>
                    <a:pt x="552" y="1"/>
                  </a:lnTo>
                  <a:lnTo>
                    <a:pt x="572" y="0"/>
                  </a:lnTo>
                  <a:lnTo>
                    <a:pt x="593" y="0"/>
                  </a:lnTo>
                  <a:lnTo>
                    <a:pt x="622" y="1"/>
                  </a:lnTo>
                  <a:lnTo>
                    <a:pt x="652" y="2"/>
                  </a:lnTo>
                  <a:lnTo>
                    <a:pt x="680" y="4"/>
                  </a:lnTo>
                  <a:lnTo>
                    <a:pt x="710" y="7"/>
                  </a:lnTo>
                  <a:lnTo>
                    <a:pt x="739" y="12"/>
                  </a:lnTo>
                  <a:lnTo>
                    <a:pt x="767" y="18"/>
                  </a:lnTo>
                  <a:lnTo>
                    <a:pt x="796" y="25"/>
                  </a:lnTo>
                  <a:lnTo>
                    <a:pt x="824" y="33"/>
                  </a:lnTo>
                  <a:lnTo>
                    <a:pt x="852" y="41"/>
                  </a:lnTo>
                  <a:lnTo>
                    <a:pt x="879" y="51"/>
                  </a:lnTo>
                  <a:lnTo>
                    <a:pt x="906" y="61"/>
                  </a:lnTo>
                  <a:lnTo>
                    <a:pt x="931" y="73"/>
                  </a:lnTo>
                  <a:lnTo>
                    <a:pt x="923" y="98"/>
                  </a:lnTo>
                  <a:lnTo>
                    <a:pt x="914" y="127"/>
                  </a:lnTo>
                  <a:lnTo>
                    <a:pt x="906" y="159"/>
                  </a:lnTo>
                  <a:lnTo>
                    <a:pt x="899" y="194"/>
                  </a:lnTo>
                  <a:lnTo>
                    <a:pt x="888" y="195"/>
                  </a:lnTo>
                  <a:lnTo>
                    <a:pt x="877" y="183"/>
                  </a:lnTo>
                  <a:lnTo>
                    <a:pt x="865" y="171"/>
                  </a:lnTo>
                  <a:lnTo>
                    <a:pt x="849" y="157"/>
                  </a:lnTo>
                  <a:lnTo>
                    <a:pt x="830" y="142"/>
                  </a:lnTo>
                  <a:lnTo>
                    <a:pt x="808" y="127"/>
                  </a:lnTo>
                  <a:lnTo>
                    <a:pt x="784" y="113"/>
                  </a:lnTo>
                  <a:lnTo>
                    <a:pt x="757" y="99"/>
                  </a:lnTo>
                  <a:lnTo>
                    <a:pt x="726" y="86"/>
                  </a:lnTo>
                  <a:lnTo>
                    <a:pt x="709" y="80"/>
                  </a:lnTo>
                  <a:lnTo>
                    <a:pt x="692" y="75"/>
                  </a:lnTo>
                  <a:lnTo>
                    <a:pt x="676" y="70"/>
                  </a:lnTo>
                  <a:lnTo>
                    <a:pt x="658" y="67"/>
                  </a:lnTo>
                  <a:lnTo>
                    <a:pt x="641" y="63"/>
                  </a:lnTo>
                  <a:lnTo>
                    <a:pt x="623" y="61"/>
                  </a:lnTo>
                  <a:lnTo>
                    <a:pt x="605" y="60"/>
                  </a:lnTo>
                  <a:lnTo>
                    <a:pt x="587" y="59"/>
                  </a:lnTo>
                  <a:lnTo>
                    <a:pt x="570" y="59"/>
                  </a:lnTo>
                  <a:lnTo>
                    <a:pt x="553" y="60"/>
                  </a:lnTo>
                  <a:lnTo>
                    <a:pt x="537" y="61"/>
                  </a:lnTo>
                  <a:lnTo>
                    <a:pt x="520" y="63"/>
                  </a:lnTo>
                  <a:lnTo>
                    <a:pt x="504" y="65"/>
                  </a:lnTo>
                  <a:lnTo>
                    <a:pt x="490" y="69"/>
                  </a:lnTo>
                  <a:lnTo>
                    <a:pt x="474" y="72"/>
                  </a:lnTo>
                  <a:lnTo>
                    <a:pt x="459" y="76"/>
                  </a:lnTo>
                  <a:lnTo>
                    <a:pt x="444" y="80"/>
                  </a:lnTo>
                  <a:lnTo>
                    <a:pt x="430" y="86"/>
                  </a:lnTo>
                  <a:lnTo>
                    <a:pt x="417" y="91"/>
                  </a:lnTo>
                  <a:lnTo>
                    <a:pt x="403" y="97"/>
                  </a:lnTo>
                  <a:lnTo>
                    <a:pt x="389" y="104"/>
                  </a:lnTo>
                  <a:lnTo>
                    <a:pt x="376" y="111"/>
                  </a:lnTo>
                  <a:lnTo>
                    <a:pt x="364" y="119"/>
                  </a:lnTo>
                  <a:lnTo>
                    <a:pt x="352" y="126"/>
                  </a:lnTo>
                  <a:lnTo>
                    <a:pt x="339" y="134"/>
                  </a:lnTo>
                  <a:lnTo>
                    <a:pt x="328" y="144"/>
                  </a:lnTo>
                  <a:lnTo>
                    <a:pt x="317" y="154"/>
                  </a:lnTo>
                  <a:lnTo>
                    <a:pt x="306" y="163"/>
                  </a:lnTo>
                  <a:lnTo>
                    <a:pt x="296" y="174"/>
                  </a:lnTo>
                  <a:lnTo>
                    <a:pt x="285" y="184"/>
                  </a:lnTo>
                  <a:lnTo>
                    <a:pt x="276" y="195"/>
                  </a:lnTo>
                  <a:lnTo>
                    <a:pt x="266" y="207"/>
                  </a:lnTo>
                  <a:lnTo>
                    <a:pt x="248" y="231"/>
                  </a:lnTo>
                  <a:lnTo>
                    <a:pt x="232" y="257"/>
                  </a:lnTo>
                  <a:lnTo>
                    <a:pt x="217" y="283"/>
                  </a:lnTo>
                  <a:lnTo>
                    <a:pt x="204" y="313"/>
                  </a:lnTo>
                  <a:lnTo>
                    <a:pt x="192" y="341"/>
                  </a:lnTo>
                  <a:lnTo>
                    <a:pt x="182" y="372"/>
                  </a:lnTo>
                  <a:lnTo>
                    <a:pt x="174" y="402"/>
                  </a:lnTo>
                  <a:lnTo>
                    <a:pt x="167" y="434"/>
                  </a:lnTo>
                  <a:lnTo>
                    <a:pt x="161" y="466"/>
                  </a:lnTo>
                  <a:lnTo>
                    <a:pt x="157" y="497"/>
                  </a:lnTo>
                  <a:lnTo>
                    <a:pt x="155" y="530"/>
                  </a:lnTo>
                  <a:lnTo>
                    <a:pt x="154" y="564"/>
                  </a:lnTo>
                  <a:lnTo>
                    <a:pt x="155" y="600"/>
                  </a:lnTo>
                  <a:lnTo>
                    <a:pt x="158" y="635"/>
                  </a:lnTo>
                  <a:lnTo>
                    <a:pt x="162" y="669"/>
                  </a:lnTo>
                  <a:lnTo>
                    <a:pt x="168" y="702"/>
                  </a:lnTo>
                  <a:lnTo>
                    <a:pt x="175" y="734"/>
                  </a:lnTo>
                  <a:lnTo>
                    <a:pt x="183" y="765"/>
                  </a:lnTo>
                  <a:lnTo>
                    <a:pt x="194" y="795"/>
                  </a:lnTo>
                  <a:lnTo>
                    <a:pt x="206" y="824"/>
                  </a:lnTo>
                  <a:lnTo>
                    <a:pt x="221" y="851"/>
                  </a:lnTo>
                  <a:lnTo>
                    <a:pt x="236" y="877"/>
                  </a:lnTo>
                  <a:lnTo>
                    <a:pt x="253" y="902"/>
                  </a:lnTo>
                  <a:lnTo>
                    <a:pt x="271" y="924"/>
                  </a:lnTo>
                  <a:lnTo>
                    <a:pt x="290" y="945"/>
                  </a:lnTo>
                  <a:lnTo>
                    <a:pt x="312" y="964"/>
                  </a:lnTo>
                  <a:lnTo>
                    <a:pt x="333" y="983"/>
                  </a:lnTo>
                  <a:lnTo>
                    <a:pt x="357" y="998"/>
                  </a:lnTo>
                  <a:lnTo>
                    <a:pt x="369" y="1006"/>
                  </a:lnTo>
                  <a:lnTo>
                    <a:pt x="382" y="1013"/>
                  </a:lnTo>
                  <a:lnTo>
                    <a:pt x="393" y="1020"/>
                  </a:lnTo>
                  <a:lnTo>
                    <a:pt x="407" y="1026"/>
                  </a:lnTo>
                  <a:lnTo>
                    <a:pt x="432" y="1037"/>
                  </a:lnTo>
                  <a:lnTo>
                    <a:pt x="460" y="1045"/>
                  </a:lnTo>
                  <a:lnTo>
                    <a:pt x="487" y="1052"/>
                  </a:lnTo>
                  <a:lnTo>
                    <a:pt x="516" y="1056"/>
                  </a:lnTo>
                  <a:lnTo>
                    <a:pt x="546" y="1059"/>
                  </a:lnTo>
                  <a:lnTo>
                    <a:pt x="576" y="1060"/>
                  </a:lnTo>
                  <a:lnTo>
                    <a:pt x="596" y="1060"/>
                  </a:lnTo>
                  <a:lnTo>
                    <a:pt x="615" y="1059"/>
                  </a:lnTo>
                  <a:lnTo>
                    <a:pt x="633" y="1057"/>
                  </a:lnTo>
                  <a:lnTo>
                    <a:pt x="652" y="1055"/>
                  </a:lnTo>
                  <a:lnTo>
                    <a:pt x="670" y="1050"/>
                  </a:lnTo>
                  <a:lnTo>
                    <a:pt x="688" y="1047"/>
                  </a:lnTo>
                  <a:lnTo>
                    <a:pt x="706" y="1042"/>
                  </a:lnTo>
                  <a:lnTo>
                    <a:pt x="723" y="1037"/>
                  </a:lnTo>
                  <a:lnTo>
                    <a:pt x="756" y="1025"/>
                  </a:lnTo>
                  <a:lnTo>
                    <a:pt x="786" y="1012"/>
                  </a:lnTo>
                  <a:lnTo>
                    <a:pt x="813" y="998"/>
                  </a:lnTo>
                  <a:lnTo>
                    <a:pt x="837" y="985"/>
                  </a:lnTo>
                  <a:lnTo>
                    <a:pt x="858" y="971"/>
                  </a:lnTo>
                  <a:lnTo>
                    <a:pt x="877" y="957"/>
                  </a:lnTo>
                  <a:lnTo>
                    <a:pt x="895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78" y="1046"/>
                  </a:lnTo>
                  <a:lnTo>
                    <a:pt x="853" y="1060"/>
                  </a:lnTo>
                  <a:lnTo>
                    <a:pt x="825" y="1073"/>
                  </a:lnTo>
                  <a:lnTo>
                    <a:pt x="797" y="1084"/>
                  </a:lnTo>
                  <a:lnTo>
                    <a:pt x="770" y="1093"/>
                  </a:lnTo>
                  <a:lnTo>
                    <a:pt x="742" y="1100"/>
                  </a:lnTo>
                  <a:lnTo>
                    <a:pt x="712" y="1107"/>
                  </a:lnTo>
                  <a:lnTo>
                    <a:pt x="681" y="1112"/>
                  </a:lnTo>
                  <a:lnTo>
                    <a:pt x="650" y="1116"/>
                  </a:lnTo>
                  <a:lnTo>
                    <a:pt x="618" y="1119"/>
                  </a:lnTo>
                  <a:lnTo>
                    <a:pt x="586" y="1122"/>
                  </a:lnTo>
                  <a:lnTo>
                    <a:pt x="554" y="1122"/>
                  </a:lnTo>
                  <a:lnTo>
                    <a:pt x="522" y="1122"/>
                  </a:lnTo>
                  <a:lnTo>
                    <a:pt x="492" y="1119"/>
                  </a:lnTo>
                  <a:lnTo>
                    <a:pt x="461" y="1116"/>
                  </a:lnTo>
                  <a:lnTo>
                    <a:pt x="431" y="1112"/>
                  </a:lnTo>
                  <a:lnTo>
                    <a:pt x="403" y="1107"/>
                  </a:lnTo>
                  <a:lnTo>
                    <a:pt x="375" y="1099"/>
                  </a:lnTo>
                  <a:lnTo>
                    <a:pt x="349" y="1092"/>
                  </a:lnTo>
                  <a:lnTo>
                    <a:pt x="323" y="1082"/>
                  </a:lnTo>
                  <a:lnTo>
                    <a:pt x="298" y="1073"/>
                  </a:lnTo>
                  <a:lnTo>
                    <a:pt x="274" y="1061"/>
                  </a:lnTo>
                  <a:lnTo>
                    <a:pt x="249" y="1049"/>
                  </a:lnTo>
                  <a:lnTo>
                    <a:pt x="227" y="1036"/>
                  </a:lnTo>
                  <a:lnTo>
                    <a:pt x="206" y="1021"/>
                  </a:lnTo>
                  <a:lnTo>
                    <a:pt x="186" y="1005"/>
                  </a:lnTo>
                  <a:lnTo>
                    <a:pt x="167" y="988"/>
                  </a:lnTo>
                  <a:lnTo>
                    <a:pt x="147" y="970"/>
                  </a:lnTo>
                  <a:lnTo>
                    <a:pt x="130" y="951"/>
                  </a:lnTo>
                  <a:lnTo>
                    <a:pt x="115" y="932"/>
                  </a:lnTo>
                  <a:lnTo>
                    <a:pt x="99" y="910"/>
                  </a:lnTo>
                  <a:lnTo>
                    <a:pt x="85" y="888"/>
                  </a:lnTo>
                  <a:lnTo>
                    <a:pt x="71" y="865"/>
                  </a:lnTo>
                  <a:lnTo>
                    <a:pt x="58" y="841"/>
                  </a:lnTo>
                  <a:lnTo>
                    <a:pt x="48" y="816"/>
                  </a:lnTo>
                  <a:lnTo>
                    <a:pt x="37" y="78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7" name="Freeform 30"/>
            <p:cNvSpPr>
              <a:spLocks noEditPoints="1"/>
            </p:cNvSpPr>
            <p:nvPr/>
          </p:nvSpPr>
          <p:spPr bwMode="auto">
            <a:xfrm>
              <a:off x="1134879" y="3258190"/>
              <a:ext cx="74288" cy="118889"/>
            </a:xfrm>
            <a:custGeom>
              <a:avLst/>
              <a:gdLst>
                <a:gd name="T0" fmla="*/ 280 w 688"/>
                <a:gd name="T1" fmla="*/ 60 h 1080"/>
                <a:gd name="T2" fmla="*/ 139 w 688"/>
                <a:gd name="T3" fmla="*/ 60 h 1080"/>
                <a:gd name="T4" fmla="*/ 216 w 688"/>
                <a:gd name="T5" fmla="*/ 525 h 1080"/>
                <a:gd name="T6" fmla="*/ 246 w 688"/>
                <a:gd name="T7" fmla="*/ 522 h 1080"/>
                <a:gd name="T8" fmla="*/ 283 w 688"/>
                <a:gd name="T9" fmla="*/ 521 h 1080"/>
                <a:gd name="T10" fmla="*/ 332 w 688"/>
                <a:gd name="T11" fmla="*/ 516 h 1080"/>
                <a:gd name="T12" fmla="*/ 382 w 688"/>
                <a:gd name="T13" fmla="*/ 502 h 1080"/>
                <a:gd name="T14" fmla="*/ 427 w 688"/>
                <a:gd name="T15" fmla="*/ 480 h 1080"/>
                <a:gd name="T16" fmla="*/ 466 w 688"/>
                <a:gd name="T17" fmla="*/ 452 h 1080"/>
                <a:gd name="T18" fmla="*/ 497 w 688"/>
                <a:gd name="T19" fmla="*/ 418 h 1080"/>
                <a:gd name="T20" fmla="*/ 520 w 688"/>
                <a:gd name="T21" fmla="*/ 378 h 1080"/>
                <a:gd name="T22" fmla="*/ 536 w 688"/>
                <a:gd name="T23" fmla="*/ 333 h 1080"/>
                <a:gd name="T24" fmla="*/ 543 w 688"/>
                <a:gd name="T25" fmla="*/ 283 h 1080"/>
                <a:gd name="T26" fmla="*/ 542 w 688"/>
                <a:gd name="T27" fmla="*/ 240 h 1080"/>
                <a:gd name="T28" fmla="*/ 537 w 688"/>
                <a:gd name="T29" fmla="*/ 203 h 1080"/>
                <a:gd name="T30" fmla="*/ 525 w 688"/>
                <a:gd name="T31" fmla="*/ 168 h 1080"/>
                <a:gd name="T32" fmla="*/ 507 w 688"/>
                <a:gd name="T33" fmla="*/ 137 h 1080"/>
                <a:gd name="T34" fmla="*/ 485 w 688"/>
                <a:gd name="T35" fmla="*/ 110 h 1080"/>
                <a:gd name="T36" fmla="*/ 457 w 688"/>
                <a:gd name="T37" fmla="*/ 89 h 1080"/>
                <a:gd name="T38" fmla="*/ 422 w 688"/>
                <a:gd name="T39" fmla="*/ 74 h 1080"/>
                <a:gd name="T40" fmla="*/ 380 w 688"/>
                <a:gd name="T41" fmla="*/ 65 h 1080"/>
                <a:gd name="T42" fmla="*/ 351 w 688"/>
                <a:gd name="T43" fmla="*/ 63 h 1080"/>
                <a:gd name="T44" fmla="*/ 310 w 688"/>
                <a:gd name="T45" fmla="*/ 586 h 1080"/>
                <a:gd name="T46" fmla="*/ 272 w 688"/>
                <a:gd name="T47" fmla="*/ 588 h 1080"/>
                <a:gd name="T48" fmla="*/ 240 w 688"/>
                <a:gd name="T49" fmla="*/ 588 h 1080"/>
                <a:gd name="T50" fmla="*/ 220 w 688"/>
                <a:gd name="T51" fmla="*/ 586 h 1080"/>
                <a:gd name="T52" fmla="*/ 183 w 688"/>
                <a:gd name="T53" fmla="*/ 584 h 1080"/>
                <a:gd name="T54" fmla="*/ 111 w 688"/>
                <a:gd name="T55" fmla="*/ 1077 h 1080"/>
                <a:gd name="T56" fmla="*/ 70 w 688"/>
                <a:gd name="T57" fmla="*/ 1074 h 1080"/>
                <a:gd name="T58" fmla="*/ 0 w 688"/>
                <a:gd name="T59" fmla="*/ 0 h 1080"/>
                <a:gd name="T60" fmla="*/ 354 w 688"/>
                <a:gd name="T61" fmla="*/ 1 h 1080"/>
                <a:gd name="T62" fmla="*/ 447 w 688"/>
                <a:gd name="T63" fmla="*/ 10 h 1080"/>
                <a:gd name="T64" fmla="*/ 523 w 688"/>
                <a:gd name="T65" fmla="*/ 24 h 1080"/>
                <a:gd name="T66" fmla="*/ 582 w 688"/>
                <a:gd name="T67" fmla="*/ 47 h 1080"/>
                <a:gd name="T68" fmla="*/ 627 w 688"/>
                <a:gd name="T69" fmla="*/ 79 h 1080"/>
                <a:gd name="T70" fmla="*/ 659 w 688"/>
                <a:gd name="T71" fmla="*/ 120 h 1080"/>
                <a:gd name="T72" fmla="*/ 679 w 688"/>
                <a:gd name="T73" fmla="*/ 172 h 1080"/>
                <a:gd name="T74" fmla="*/ 688 w 688"/>
                <a:gd name="T75" fmla="*/ 235 h 1080"/>
                <a:gd name="T76" fmla="*/ 685 w 688"/>
                <a:gd name="T77" fmla="*/ 304 h 1080"/>
                <a:gd name="T78" fmla="*/ 674 w 688"/>
                <a:gd name="T79" fmla="*/ 364 h 1080"/>
                <a:gd name="T80" fmla="*/ 652 w 688"/>
                <a:gd name="T81" fmla="*/ 416 h 1080"/>
                <a:gd name="T82" fmla="*/ 619 w 688"/>
                <a:gd name="T83" fmla="*/ 460 h 1080"/>
                <a:gd name="T84" fmla="*/ 575 w 688"/>
                <a:gd name="T85" fmla="*/ 497 h 1080"/>
                <a:gd name="T86" fmla="*/ 521 w 688"/>
                <a:gd name="T87" fmla="*/ 528 h 1080"/>
                <a:gd name="T88" fmla="*/ 457 w 688"/>
                <a:gd name="T89" fmla="*/ 553 h 1080"/>
                <a:gd name="T90" fmla="*/ 379 w 688"/>
                <a:gd name="T91" fmla="*/ 574 h 1080"/>
                <a:gd name="T92" fmla="*/ 334 w 688"/>
                <a:gd name="T93" fmla="*/ 584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8" h="1080">
                  <a:moveTo>
                    <a:pt x="319" y="61"/>
                  </a:moveTo>
                  <a:lnTo>
                    <a:pt x="299" y="61"/>
                  </a:lnTo>
                  <a:lnTo>
                    <a:pt x="280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lnTo>
                    <a:pt x="216" y="525"/>
                  </a:lnTo>
                  <a:lnTo>
                    <a:pt x="222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2" y="502"/>
                  </a:lnTo>
                  <a:lnTo>
                    <a:pt x="398" y="496"/>
                  </a:lnTo>
                  <a:lnTo>
                    <a:pt x="413" y="488"/>
                  </a:lnTo>
                  <a:lnTo>
                    <a:pt x="427" y="480"/>
                  </a:lnTo>
                  <a:lnTo>
                    <a:pt x="441" y="471"/>
                  </a:lnTo>
                  <a:lnTo>
                    <a:pt x="453" y="462"/>
                  </a:lnTo>
                  <a:lnTo>
                    <a:pt x="466" y="452"/>
                  </a:lnTo>
                  <a:lnTo>
                    <a:pt x="477" y="442"/>
                  </a:lnTo>
                  <a:lnTo>
                    <a:pt x="487" y="430"/>
                  </a:lnTo>
                  <a:lnTo>
                    <a:pt x="497" y="418"/>
                  </a:lnTo>
                  <a:lnTo>
                    <a:pt x="505" y="406"/>
                  </a:lnTo>
                  <a:lnTo>
                    <a:pt x="514" y="392"/>
                  </a:lnTo>
                  <a:lnTo>
                    <a:pt x="520" y="378"/>
                  </a:lnTo>
                  <a:lnTo>
                    <a:pt x="527" y="363"/>
                  </a:lnTo>
                  <a:lnTo>
                    <a:pt x="532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3" y="283"/>
                  </a:lnTo>
                  <a:lnTo>
                    <a:pt x="543" y="266"/>
                  </a:lnTo>
                  <a:lnTo>
                    <a:pt x="543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7" y="89"/>
                  </a:lnTo>
                  <a:lnTo>
                    <a:pt x="445" y="84"/>
                  </a:lnTo>
                  <a:lnTo>
                    <a:pt x="434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5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close/>
                  <a:moveTo>
                    <a:pt x="310" y="586"/>
                  </a:moveTo>
                  <a:lnTo>
                    <a:pt x="298" y="587"/>
                  </a:lnTo>
                  <a:lnTo>
                    <a:pt x="285" y="588"/>
                  </a:lnTo>
                  <a:lnTo>
                    <a:pt x="272" y="588"/>
                  </a:lnTo>
                  <a:lnTo>
                    <a:pt x="260" y="588"/>
                  </a:lnTo>
                  <a:lnTo>
                    <a:pt x="246" y="588"/>
                  </a:lnTo>
                  <a:lnTo>
                    <a:pt x="240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20" y="586"/>
                  </a:lnTo>
                  <a:lnTo>
                    <a:pt x="195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1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70" y="1074"/>
                  </a:lnTo>
                  <a:lnTo>
                    <a:pt x="38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2" y="0"/>
                  </a:lnTo>
                  <a:lnTo>
                    <a:pt x="319" y="0"/>
                  </a:lnTo>
                  <a:lnTo>
                    <a:pt x="354" y="1"/>
                  </a:lnTo>
                  <a:lnTo>
                    <a:pt x="387" y="3"/>
                  </a:lnTo>
                  <a:lnTo>
                    <a:pt x="417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500" y="18"/>
                  </a:lnTo>
                  <a:lnTo>
                    <a:pt x="523" y="24"/>
                  </a:lnTo>
                  <a:lnTo>
                    <a:pt x="545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5" y="212"/>
                  </a:lnTo>
                  <a:lnTo>
                    <a:pt x="688" y="235"/>
                  </a:lnTo>
                  <a:lnTo>
                    <a:pt x="688" y="258"/>
                  </a:lnTo>
                  <a:lnTo>
                    <a:pt x="688" y="281"/>
                  </a:lnTo>
                  <a:lnTo>
                    <a:pt x="685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0" y="485"/>
                  </a:lnTo>
                  <a:lnTo>
                    <a:pt x="575" y="497"/>
                  </a:lnTo>
                  <a:lnTo>
                    <a:pt x="558" y="507"/>
                  </a:lnTo>
                  <a:lnTo>
                    <a:pt x="540" y="518"/>
                  </a:lnTo>
                  <a:lnTo>
                    <a:pt x="521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8" name="Freeform 31"/>
            <p:cNvSpPr>
              <a:spLocks noEditPoints="1"/>
            </p:cNvSpPr>
            <p:nvPr/>
          </p:nvSpPr>
          <p:spPr bwMode="auto">
            <a:xfrm>
              <a:off x="1017876" y="3258190"/>
              <a:ext cx="85431" cy="118889"/>
            </a:xfrm>
            <a:custGeom>
              <a:avLst/>
              <a:gdLst>
                <a:gd name="T0" fmla="*/ 203 w 791"/>
                <a:gd name="T1" fmla="*/ 51 h 1081"/>
                <a:gd name="T2" fmla="*/ 228 w 791"/>
                <a:gd name="T3" fmla="*/ 38 h 1081"/>
                <a:gd name="T4" fmla="*/ 255 w 791"/>
                <a:gd name="T5" fmla="*/ 28 h 1081"/>
                <a:gd name="T6" fmla="*/ 285 w 791"/>
                <a:gd name="T7" fmla="*/ 18 h 1081"/>
                <a:gd name="T8" fmla="*/ 318 w 791"/>
                <a:gd name="T9" fmla="*/ 11 h 1081"/>
                <a:gd name="T10" fmla="*/ 355 w 791"/>
                <a:gd name="T11" fmla="*/ 5 h 1081"/>
                <a:gd name="T12" fmla="*/ 414 w 791"/>
                <a:gd name="T13" fmla="*/ 1 h 1081"/>
                <a:gd name="T14" fmla="*/ 791 w 791"/>
                <a:gd name="T15" fmla="*/ 0 h 1081"/>
                <a:gd name="T16" fmla="*/ 765 w 791"/>
                <a:gd name="T17" fmla="*/ 1077 h 1081"/>
                <a:gd name="T18" fmla="*/ 746 w 791"/>
                <a:gd name="T19" fmla="*/ 1076 h 1081"/>
                <a:gd name="T20" fmla="*/ 700 w 791"/>
                <a:gd name="T21" fmla="*/ 1076 h 1081"/>
                <a:gd name="T22" fmla="*/ 653 w 791"/>
                <a:gd name="T23" fmla="*/ 1080 h 1081"/>
                <a:gd name="T24" fmla="*/ 592 w 791"/>
                <a:gd name="T25" fmla="*/ 552 h 1081"/>
                <a:gd name="T26" fmla="*/ 282 w 791"/>
                <a:gd name="T27" fmla="*/ 944 h 1081"/>
                <a:gd name="T28" fmla="*/ 144 w 791"/>
                <a:gd name="T29" fmla="*/ 1076 h 1081"/>
                <a:gd name="T30" fmla="*/ 125 w 791"/>
                <a:gd name="T31" fmla="*/ 1076 h 1081"/>
                <a:gd name="T32" fmla="*/ 92 w 791"/>
                <a:gd name="T33" fmla="*/ 1074 h 1081"/>
                <a:gd name="T34" fmla="*/ 38 w 791"/>
                <a:gd name="T35" fmla="*/ 1077 h 1081"/>
                <a:gd name="T36" fmla="*/ 31 w 791"/>
                <a:gd name="T37" fmla="*/ 1040 h 1081"/>
                <a:gd name="T38" fmla="*/ 431 w 791"/>
                <a:gd name="T39" fmla="*/ 540 h 1081"/>
                <a:gd name="T40" fmla="*/ 366 w 791"/>
                <a:gd name="T41" fmla="*/ 524 h 1081"/>
                <a:gd name="T42" fmla="*/ 306 w 791"/>
                <a:gd name="T43" fmla="*/ 502 h 1081"/>
                <a:gd name="T44" fmla="*/ 251 w 791"/>
                <a:gd name="T45" fmla="*/ 475 h 1081"/>
                <a:gd name="T46" fmla="*/ 202 w 791"/>
                <a:gd name="T47" fmla="*/ 441 h 1081"/>
                <a:gd name="T48" fmla="*/ 180 w 791"/>
                <a:gd name="T49" fmla="*/ 420 h 1081"/>
                <a:gd name="T50" fmla="*/ 160 w 791"/>
                <a:gd name="T51" fmla="*/ 399 h 1081"/>
                <a:gd name="T52" fmla="*/ 144 w 791"/>
                <a:gd name="T53" fmla="*/ 377 h 1081"/>
                <a:gd name="T54" fmla="*/ 131 w 791"/>
                <a:gd name="T55" fmla="*/ 352 h 1081"/>
                <a:gd name="T56" fmla="*/ 121 w 791"/>
                <a:gd name="T57" fmla="*/ 327 h 1081"/>
                <a:gd name="T58" fmla="*/ 113 w 791"/>
                <a:gd name="T59" fmla="*/ 299 h 1081"/>
                <a:gd name="T60" fmla="*/ 109 w 791"/>
                <a:gd name="T61" fmla="*/ 270 h 1081"/>
                <a:gd name="T62" fmla="*/ 107 w 791"/>
                <a:gd name="T63" fmla="*/ 240 h 1081"/>
                <a:gd name="T64" fmla="*/ 109 w 791"/>
                <a:gd name="T65" fmla="*/ 210 h 1081"/>
                <a:gd name="T66" fmla="*/ 112 w 791"/>
                <a:gd name="T67" fmla="*/ 183 h 1081"/>
                <a:gd name="T68" fmla="*/ 119 w 791"/>
                <a:gd name="T69" fmla="*/ 157 h 1081"/>
                <a:gd name="T70" fmla="*/ 129 w 791"/>
                <a:gd name="T71" fmla="*/ 134 h 1081"/>
                <a:gd name="T72" fmla="*/ 141 w 791"/>
                <a:gd name="T73" fmla="*/ 113 h 1081"/>
                <a:gd name="T74" fmla="*/ 156 w 791"/>
                <a:gd name="T75" fmla="*/ 92 h 1081"/>
                <a:gd name="T76" fmla="*/ 172 w 791"/>
                <a:gd name="T77" fmla="*/ 74 h 1081"/>
                <a:gd name="T78" fmla="*/ 192 w 791"/>
                <a:gd name="T79" fmla="*/ 58 h 1081"/>
                <a:gd name="T80" fmla="*/ 653 w 791"/>
                <a:gd name="T81" fmla="*/ 57 h 1081"/>
                <a:gd name="T82" fmla="*/ 519 w 791"/>
                <a:gd name="T83" fmla="*/ 54 h 1081"/>
                <a:gd name="T84" fmla="*/ 458 w 791"/>
                <a:gd name="T85" fmla="*/ 56 h 1081"/>
                <a:gd name="T86" fmla="*/ 421 w 791"/>
                <a:gd name="T87" fmla="*/ 60 h 1081"/>
                <a:gd name="T88" fmla="*/ 381 w 791"/>
                <a:gd name="T89" fmla="*/ 69 h 1081"/>
                <a:gd name="T90" fmla="*/ 346 w 791"/>
                <a:gd name="T91" fmla="*/ 83 h 1081"/>
                <a:gd name="T92" fmla="*/ 315 w 791"/>
                <a:gd name="T93" fmla="*/ 101 h 1081"/>
                <a:gd name="T94" fmla="*/ 291 w 791"/>
                <a:gd name="T95" fmla="*/ 123 h 1081"/>
                <a:gd name="T96" fmla="*/ 272 w 791"/>
                <a:gd name="T97" fmla="*/ 150 h 1081"/>
                <a:gd name="T98" fmla="*/ 258 w 791"/>
                <a:gd name="T99" fmla="*/ 182 h 1081"/>
                <a:gd name="T100" fmla="*/ 251 w 791"/>
                <a:gd name="T101" fmla="*/ 218 h 1081"/>
                <a:gd name="T102" fmla="*/ 248 w 791"/>
                <a:gd name="T103" fmla="*/ 258 h 1081"/>
                <a:gd name="T104" fmla="*/ 251 w 791"/>
                <a:gd name="T105" fmla="*/ 300 h 1081"/>
                <a:gd name="T106" fmla="*/ 261 w 791"/>
                <a:gd name="T107" fmla="*/ 339 h 1081"/>
                <a:gd name="T108" fmla="*/ 279 w 791"/>
                <a:gd name="T109" fmla="*/ 374 h 1081"/>
                <a:gd name="T110" fmla="*/ 304 w 791"/>
                <a:gd name="T111" fmla="*/ 404 h 1081"/>
                <a:gd name="T112" fmla="*/ 333 w 791"/>
                <a:gd name="T113" fmla="*/ 432 h 1081"/>
                <a:gd name="T114" fmla="*/ 367 w 791"/>
                <a:gd name="T115" fmla="*/ 454 h 1081"/>
                <a:gd name="T116" fmla="*/ 407 w 791"/>
                <a:gd name="T117" fmla="*/ 471 h 1081"/>
                <a:gd name="T118" fmla="*/ 450 w 791"/>
                <a:gd name="T119" fmla="*/ 484 h 1081"/>
                <a:gd name="T120" fmla="*/ 507 w 791"/>
                <a:gd name="T121" fmla="*/ 492 h 1081"/>
                <a:gd name="T122" fmla="*/ 579 w 791"/>
                <a:gd name="T123" fmla="*/ 494 h 108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1" h="1081">
                  <a:moveTo>
                    <a:pt x="192" y="58"/>
                  </a:moveTo>
                  <a:lnTo>
                    <a:pt x="203" y="51"/>
                  </a:lnTo>
                  <a:lnTo>
                    <a:pt x="215" y="45"/>
                  </a:lnTo>
                  <a:lnTo>
                    <a:pt x="228" y="38"/>
                  </a:lnTo>
                  <a:lnTo>
                    <a:pt x="240" y="33"/>
                  </a:lnTo>
                  <a:lnTo>
                    <a:pt x="255" y="28"/>
                  </a:lnTo>
                  <a:lnTo>
                    <a:pt x="269" y="22"/>
                  </a:lnTo>
                  <a:lnTo>
                    <a:pt x="285" y="18"/>
                  </a:lnTo>
                  <a:lnTo>
                    <a:pt x="301" y="15"/>
                  </a:lnTo>
                  <a:lnTo>
                    <a:pt x="318" y="11"/>
                  </a:lnTo>
                  <a:lnTo>
                    <a:pt x="336" y="9"/>
                  </a:lnTo>
                  <a:lnTo>
                    <a:pt x="355" y="5"/>
                  </a:lnTo>
                  <a:lnTo>
                    <a:pt x="374" y="3"/>
                  </a:lnTo>
                  <a:lnTo>
                    <a:pt x="414" y="1"/>
                  </a:lnTo>
                  <a:lnTo>
                    <a:pt x="457" y="0"/>
                  </a:lnTo>
                  <a:lnTo>
                    <a:pt x="791" y="0"/>
                  </a:lnTo>
                  <a:lnTo>
                    <a:pt x="791" y="1080"/>
                  </a:lnTo>
                  <a:lnTo>
                    <a:pt x="765" y="1077"/>
                  </a:lnTo>
                  <a:lnTo>
                    <a:pt x="753" y="1076"/>
                  </a:lnTo>
                  <a:lnTo>
                    <a:pt x="746" y="1076"/>
                  </a:lnTo>
                  <a:lnTo>
                    <a:pt x="722" y="1074"/>
                  </a:lnTo>
                  <a:lnTo>
                    <a:pt x="700" y="1076"/>
                  </a:lnTo>
                  <a:lnTo>
                    <a:pt x="681" y="1077"/>
                  </a:lnTo>
                  <a:lnTo>
                    <a:pt x="653" y="1080"/>
                  </a:lnTo>
                  <a:lnTo>
                    <a:pt x="653" y="552"/>
                  </a:lnTo>
                  <a:lnTo>
                    <a:pt x="592" y="552"/>
                  </a:lnTo>
                  <a:lnTo>
                    <a:pt x="466" y="701"/>
                  </a:lnTo>
                  <a:lnTo>
                    <a:pt x="282" y="944"/>
                  </a:lnTo>
                  <a:lnTo>
                    <a:pt x="182" y="1081"/>
                  </a:lnTo>
                  <a:lnTo>
                    <a:pt x="144" y="1076"/>
                  </a:lnTo>
                  <a:lnTo>
                    <a:pt x="131" y="1076"/>
                  </a:lnTo>
                  <a:lnTo>
                    <a:pt x="125" y="1076"/>
                  </a:lnTo>
                  <a:lnTo>
                    <a:pt x="119" y="1074"/>
                  </a:lnTo>
                  <a:lnTo>
                    <a:pt x="92" y="1074"/>
                  </a:lnTo>
                  <a:lnTo>
                    <a:pt x="62" y="1076"/>
                  </a:lnTo>
                  <a:lnTo>
                    <a:pt x="38" y="1077"/>
                  </a:lnTo>
                  <a:lnTo>
                    <a:pt x="0" y="1080"/>
                  </a:lnTo>
                  <a:lnTo>
                    <a:pt x="31" y="1040"/>
                  </a:lnTo>
                  <a:lnTo>
                    <a:pt x="107" y="951"/>
                  </a:lnTo>
                  <a:lnTo>
                    <a:pt x="431" y="540"/>
                  </a:lnTo>
                  <a:lnTo>
                    <a:pt x="398" y="533"/>
                  </a:lnTo>
                  <a:lnTo>
                    <a:pt x="366" y="524"/>
                  </a:lnTo>
                  <a:lnTo>
                    <a:pt x="336" y="514"/>
                  </a:lnTo>
                  <a:lnTo>
                    <a:pt x="306" y="502"/>
                  </a:lnTo>
                  <a:lnTo>
                    <a:pt x="277" y="489"/>
                  </a:lnTo>
                  <a:lnTo>
                    <a:pt x="251" y="475"/>
                  </a:lnTo>
                  <a:lnTo>
                    <a:pt x="225" y="458"/>
                  </a:lnTo>
                  <a:lnTo>
                    <a:pt x="202" y="441"/>
                  </a:lnTo>
                  <a:lnTo>
                    <a:pt x="190" y="431"/>
                  </a:lnTo>
                  <a:lnTo>
                    <a:pt x="180" y="420"/>
                  </a:lnTo>
                  <a:lnTo>
                    <a:pt x="169" y="410"/>
                  </a:lnTo>
                  <a:lnTo>
                    <a:pt x="160" y="399"/>
                  </a:lnTo>
                  <a:lnTo>
                    <a:pt x="151" y="389"/>
                  </a:lnTo>
                  <a:lnTo>
                    <a:pt x="144" y="377"/>
                  </a:lnTo>
                  <a:lnTo>
                    <a:pt x="138" y="365"/>
                  </a:lnTo>
                  <a:lnTo>
                    <a:pt x="131" y="352"/>
                  </a:lnTo>
                  <a:lnTo>
                    <a:pt x="125" y="340"/>
                  </a:lnTo>
                  <a:lnTo>
                    <a:pt x="121" y="327"/>
                  </a:lnTo>
                  <a:lnTo>
                    <a:pt x="116" y="313"/>
                  </a:lnTo>
                  <a:lnTo>
                    <a:pt x="113" y="299"/>
                  </a:lnTo>
                  <a:lnTo>
                    <a:pt x="111" y="285"/>
                  </a:lnTo>
                  <a:lnTo>
                    <a:pt x="109" y="270"/>
                  </a:lnTo>
                  <a:lnTo>
                    <a:pt x="108" y="255"/>
                  </a:lnTo>
                  <a:lnTo>
                    <a:pt x="107" y="240"/>
                  </a:lnTo>
                  <a:lnTo>
                    <a:pt x="108" y="225"/>
                  </a:lnTo>
                  <a:lnTo>
                    <a:pt x="109" y="210"/>
                  </a:lnTo>
                  <a:lnTo>
                    <a:pt x="110" y="196"/>
                  </a:lnTo>
                  <a:lnTo>
                    <a:pt x="112" y="183"/>
                  </a:lnTo>
                  <a:lnTo>
                    <a:pt x="115" y="170"/>
                  </a:lnTo>
                  <a:lnTo>
                    <a:pt x="119" y="157"/>
                  </a:lnTo>
                  <a:lnTo>
                    <a:pt x="124" y="145"/>
                  </a:lnTo>
                  <a:lnTo>
                    <a:pt x="129" y="134"/>
                  </a:lnTo>
                  <a:lnTo>
                    <a:pt x="134" y="123"/>
                  </a:lnTo>
                  <a:lnTo>
                    <a:pt x="141" y="113"/>
                  </a:lnTo>
                  <a:lnTo>
                    <a:pt x="147" y="102"/>
                  </a:lnTo>
                  <a:lnTo>
                    <a:pt x="156" y="92"/>
                  </a:lnTo>
                  <a:lnTo>
                    <a:pt x="163" y="83"/>
                  </a:lnTo>
                  <a:lnTo>
                    <a:pt x="172" y="74"/>
                  </a:lnTo>
                  <a:lnTo>
                    <a:pt x="182" y="66"/>
                  </a:lnTo>
                  <a:lnTo>
                    <a:pt x="192" y="58"/>
                  </a:lnTo>
                  <a:close/>
                  <a:moveTo>
                    <a:pt x="653" y="494"/>
                  </a:moveTo>
                  <a:lnTo>
                    <a:pt x="653" y="57"/>
                  </a:lnTo>
                  <a:lnTo>
                    <a:pt x="590" y="54"/>
                  </a:lnTo>
                  <a:lnTo>
                    <a:pt x="519" y="54"/>
                  </a:lnTo>
                  <a:lnTo>
                    <a:pt x="486" y="55"/>
                  </a:lnTo>
                  <a:lnTo>
                    <a:pt x="458" y="56"/>
                  </a:lnTo>
                  <a:lnTo>
                    <a:pt x="437" y="57"/>
                  </a:lnTo>
                  <a:lnTo>
                    <a:pt x="421" y="60"/>
                  </a:lnTo>
                  <a:lnTo>
                    <a:pt x="400" y="64"/>
                  </a:lnTo>
                  <a:lnTo>
                    <a:pt x="381" y="69"/>
                  </a:lnTo>
                  <a:lnTo>
                    <a:pt x="362" y="75"/>
                  </a:lnTo>
                  <a:lnTo>
                    <a:pt x="346" y="83"/>
                  </a:lnTo>
                  <a:lnTo>
                    <a:pt x="330" y="91"/>
                  </a:lnTo>
                  <a:lnTo>
                    <a:pt x="315" y="101"/>
                  </a:lnTo>
                  <a:lnTo>
                    <a:pt x="303" y="112"/>
                  </a:lnTo>
                  <a:lnTo>
                    <a:pt x="291" y="123"/>
                  </a:lnTo>
                  <a:lnTo>
                    <a:pt x="282" y="136"/>
                  </a:lnTo>
                  <a:lnTo>
                    <a:pt x="272" y="150"/>
                  </a:lnTo>
                  <a:lnTo>
                    <a:pt x="265" y="166"/>
                  </a:lnTo>
                  <a:lnTo>
                    <a:pt x="258" y="182"/>
                  </a:lnTo>
                  <a:lnTo>
                    <a:pt x="254" y="199"/>
                  </a:lnTo>
                  <a:lnTo>
                    <a:pt x="251" y="218"/>
                  </a:lnTo>
                  <a:lnTo>
                    <a:pt x="249" y="237"/>
                  </a:lnTo>
                  <a:lnTo>
                    <a:pt x="248" y="258"/>
                  </a:lnTo>
                  <a:lnTo>
                    <a:pt x="249" y="279"/>
                  </a:lnTo>
                  <a:lnTo>
                    <a:pt x="251" y="300"/>
                  </a:lnTo>
                  <a:lnTo>
                    <a:pt x="255" y="321"/>
                  </a:lnTo>
                  <a:lnTo>
                    <a:pt x="261" y="339"/>
                  </a:lnTo>
                  <a:lnTo>
                    <a:pt x="269" y="357"/>
                  </a:lnTo>
                  <a:lnTo>
                    <a:pt x="279" y="374"/>
                  </a:lnTo>
                  <a:lnTo>
                    <a:pt x="290" y="390"/>
                  </a:lnTo>
                  <a:lnTo>
                    <a:pt x="304" y="404"/>
                  </a:lnTo>
                  <a:lnTo>
                    <a:pt x="318" y="419"/>
                  </a:lnTo>
                  <a:lnTo>
                    <a:pt x="333" y="432"/>
                  </a:lnTo>
                  <a:lnTo>
                    <a:pt x="349" y="444"/>
                  </a:lnTo>
                  <a:lnTo>
                    <a:pt x="367" y="454"/>
                  </a:lnTo>
                  <a:lnTo>
                    <a:pt x="386" y="463"/>
                  </a:lnTo>
                  <a:lnTo>
                    <a:pt x="407" y="471"/>
                  </a:lnTo>
                  <a:lnTo>
                    <a:pt x="428" y="478"/>
                  </a:lnTo>
                  <a:lnTo>
                    <a:pt x="450" y="484"/>
                  </a:lnTo>
                  <a:lnTo>
                    <a:pt x="476" y="488"/>
                  </a:lnTo>
                  <a:lnTo>
                    <a:pt x="507" y="492"/>
                  </a:lnTo>
                  <a:lnTo>
                    <a:pt x="541" y="493"/>
                  </a:lnTo>
                  <a:lnTo>
                    <a:pt x="579" y="494"/>
                  </a:lnTo>
                  <a:lnTo>
                    <a:pt x="653" y="49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79" name="Freeform 32"/>
            <p:cNvSpPr>
              <a:spLocks noEditPoints="1"/>
            </p:cNvSpPr>
            <p:nvPr/>
          </p:nvSpPr>
          <p:spPr bwMode="auto">
            <a:xfrm>
              <a:off x="876729" y="3256333"/>
              <a:ext cx="130003" cy="126320"/>
            </a:xfrm>
            <a:custGeom>
              <a:avLst/>
              <a:gdLst>
                <a:gd name="T0" fmla="*/ 820 w 1181"/>
                <a:gd name="T1" fmla="*/ 1081 h 1122"/>
                <a:gd name="T2" fmla="*/ 725 w 1181"/>
                <a:gd name="T3" fmla="*/ 1108 h 1122"/>
                <a:gd name="T4" fmla="*/ 623 w 1181"/>
                <a:gd name="T5" fmla="*/ 1121 h 1122"/>
                <a:gd name="T6" fmla="*/ 488 w 1181"/>
                <a:gd name="T7" fmla="*/ 1116 h 1122"/>
                <a:gd name="T8" fmla="*/ 345 w 1181"/>
                <a:gd name="T9" fmla="*/ 1082 h 1122"/>
                <a:gd name="T10" fmla="*/ 222 w 1181"/>
                <a:gd name="T11" fmla="*/ 1020 h 1122"/>
                <a:gd name="T12" fmla="*/ 124 w 1181"/>
                <a:gd name="T13" fmla="*/ 931 h 1122"/>
                <a:gd name="T14" fmla="*/ 53 w 1181"/>
                <a:gd name="T15" fmla="*/ 816 h 1122"/>
                <a:gd name="T16" fmla="*/ 12 w 1181"/>
                <a:gd name="T17" fmla="*/ 683 h 1122"/>
                <a:gd name="T18" fmla="*/ 1 w 1181"/>
                <a:gd name="T19" fmla="*/ 532 h 1122"/>
                <a:gd name="T20" fmla="*/ 26 w 1181"/>
                <a:gd name="T21" fmla="*/ 386 h 1122"/>
                <a:gd name="T22" fmla="*/ 83 w 1181"/>
                <a:gd name="T23" fmla="*/ 258 h 1122"/>
                <a:gd name="T24" fmla="*/ 171 w 1181"/>
                <a:gd name="T25" fmla="*/ 151 h 1122"/>
                <a:gd name="T26" fmla="*/ 279 w 1181"/>
                <a:gd name="T27" fmla="*/ 74 h 1122"/>
                <a:gd name="T28" fmla="*/ 408 w 1181"/>
                <a:gd name="T29" fmla="*/ 22 h 1122"/>
                <a:gd name="T30" fmla="*/ 554 w 1181"/>
                <a:gd name="T31" fmla="*/ 1 h 1122"/>
                <a:gd name="T32" fmla="*/ 696 w 1181"/>
                <a:gd name="T33" fmla="*/ 8 h 1122"/>
                <a:gd name="T34" fmla="*/ 832 w 1181"/>
                <a:gd name="T35" fmla="*/ 41 h 1122"/>
                <a:gd name="T36" fmla="*/ 955 w 1181"/>
                <a:gd name="T37" fmla="*/ 99 h 1122"/>
                <a:gd name="T38" fmla="*/ 1056 w 1181"/>
                <a:gd name="T39" fmla="*/ 185 h 1122"/>
                <a:gd name="T40" fmla="*/ 1132 w 1181"/>
                <a:gd name="T41" fmla="*/ 300 h 1122"/>
                <a:gd name="T42" fmla="*/ 1175 w 1181"/>
                <a:gd name="T43" fmla="*/ 441 h 1122"/>
                <a:gd name="T44" fmla="*/ 1180 w 1181"/>
                <a:gd name="T45" fmla="*/ 581 h 1122"/>
                <a:gd name="T46" fmla="*/ 1167 w 1181"/>
                <a:gd name="T47" fmla="*/ 682 h 1122"/>
                <a:gd name="T48" fmla="*/ 1138 w 1181"/>
                <a:gd name="T49" fmla="*/ 774 h 1122"/>
                <a:gd name="T50" fmla="*/ 1096 w 1181"/>
                <a:gd name="T51" fmla="*/ 859 h 1122"/>
                <a:gd name="T52" fmla="*/ 1039 w 1181"/>
                <a:gd name="T53" fmla="*/ 935 h 1122"/>
                <a:gd name="T54" fmla="*/ 972 w 1181"/>
                <a:gd name="T55" fmla="*/ 997 h 1122"/>
                <a:gd name="T56" fmla="*/ 891 w 1181"/>
                <a:gd name="T57" fmla="*/ 1048 h 1122"/>
                <a:gd name="T58" fmla="*/ 631 w 1181"/>
                <a:gd name="T59" fmla="*/ 53 h 1122"/>
                <a:gd name="T60" fmla="*/ 526 w 1181"/>
                <a:gd name="T61" fmla="*/ 57 h 1122"/>
                <a:gd name="T62" fmla="*/ 414 w 1181"/>
                <a:gd name="T63" fmla="*/ 90 h 1122"/>
                <a:gd name="T64" fmla="*/ 320 w 1181"/>
                <a:gd name="T65" fmla="*/ 149 h 1122"/>
                <a:gd name="T66" fmla="*/ 246 w 1181"/>
                <a:gd name="T67" fmla="*/ 233 h 1122"/>
                <a:gd name="T68" fmla="*/ 193 w 1181"/>
                <a:gd name="T69" fmla="*/ 341 h 1122"/>
                <a:gd name="T70" fmla="*/ 163 w 1181"/>
                <a:gd name="T71" fmla="*/ 469 h 1122"/>
                <a:gd name="T72" fmla="*/ 157 w 1181"/>
                <a:gd name="T73" fmla="*/ 610 h 1122"/>
                <a:gd name="T74" fmla="*/ 173 w 1181"/>
                <a:gd name="T75" fmla="*/ 741 h 1122"/>
                <a:gd name="T76" fmla="*/ 215 w 1181"/>
                <a:gd name="T77" fmla="*/ 852 h 1122"/>
                <a:gd name="T78" fmla="*/ 280 w 1181"/>
                <a:gd name="T79" fmla="*/ 942 h 1122"/>
                <a:gd name="T80" fmla="*/ 363 w 1181"/>
                <a:gd name="T81" fmla="*/ 1009 h 1122"/>
                <a:gd name="T82" fmla="*/ 459 w 1181"/>
                <a:gd name="T83" fmla="*/ 1052 h 1122"/>
                <a:gd name="T84" fmla="*/ 564 w 1181"/>
                <a:gd name="T85" fmla="*/ 1069 h 1122"/>
                <a:gd name="T86" fmla="*/ 691 w 1181"/>
                <a:gd name="T87" fmla="*/ 1058 h 1122"/>
                <a:gd name="T88" fmla="*/ 803 w 1181"/>
                <a:gd name="T89" fmla="*/ 1008 h 1122"/>
                <a:gd name="T90" fmla="*/ 891 w 1181"/>
                <a:gd name="T91" fmla="*/ 932 h 1122"/>
                <a:gd name="T92" fmla="*/ 956 w 1181"/>
                <a:gd name="T93" fmla="*/ 834 h 1122"/>
                <a:gd name="T94" fmla="*/ 999 w 1181"/>
                <a:gd name="T95" fmla="*/ 724 h 1122"/>
                <a:gd name="T96" fmla="*/ 1023 w 1181"/>
                <a:gd name="T97" fmla="*/ 612 h 1122"/>
                <a:gd name="T98" fmla="*/ 1025 w 1181"/>
                <a:gd name="T99" fmla="*/ 480 h 1122"/>
                <a:gd name="T100" fmla="*/ 999 w 1181"/>
                <a:gd name="T101" fmla="*/ 338 h 1122"/>
                <a:gd name="T102" fmla="*/ 962 w 1181"/>
                <a:gd name="T103" fmla="*/ 254 h 1122"/>
                <a:gd name="T104" fmla="*/ 898 w 1181"/>
                <a:gd name="T105" fmla="*/ 169 h 1122"/>
                <a:gd name="T106" fmla="*/ 838 w 1181"/>
                <a:gd name="T107" fmla="*/ 123 h 1122"/>
                <a:gd name="T108" fmla="*/ 769 w 1181"/>
                <a:gd name="T109" fmla="*/ 86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891" y="1048"/>
                  </a:moveTo>
                  <a:lnTo>
                    <a:pt x="874" y="1058"/>
                  </a:lnTo>
                  <a:lnTo>
                    <a:pt x="856" y="1066"/>
                  </a:lnTo>
                  <a:lnTo>
                    <a:pt x="838" y="1074"/>
                  </a:lnTo>
                  <a:lnTo>
                    <a:pt x="820" y="1081"/>
                  </a:lnTo>
                  <a:lnTo>
                    <a:pt x="802" y="1088"/>
                  </a:lnTo>
                  <a:lnTo>
                    <a:pt x="783" y="1093"/>
                  </a:lnTo>
                  <a:lnTo>
                    <a:pt x="764" y="1098"/>
                  </a:lnTo>
                  <a:lnTo>
                    <a:pt x="745" y="1104"/>
                  </a:lnTo>
                  <a:lnTo>
                    <a:pt x="725" y="1108"/>
                  </a:lnTo>
                  <a:lnTo>
                    <a:pt x="706" y="1112"/>
                  </a:lnTo>
                  <a:lnTo>
                    <a:pt x="686" y="1115"/>
                  </a:lnTo>
                  <a:lnTo>
                    <a:pt x="664" y="1117"/>
                  </a:lnTo>
                  <a:lnTo>
                    <a:pt x="644" y="1119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2"/>
                  </a:lnTo>
                  <a:lnTo>
                    <a:pt x="518" y="1119"/>
                  </a:lnTo>
                  <a:lnTo>
                    <a:pt x="488" y="1116"/>
                  </a:lnTo>
                  <a:lnTo>
                    <a:pt x="458" y="1112"/>
                  </a:lnTo>
                  <a:lnTo>
                    <a:pt x="428" y="1107"/>
                  </a:lnTo>
                  <a:lnTo>
                    <a:pt x="400" y="1099"/>
                  </a:lnTo>
                  <a:lnTo>
                    <a:pt x="371" y="1092"/>
                  </a:lnTo>
                  <a:lnTo>
                    <a:pt x="345" y="1082"/>
                  </a:lnTo>
                  <a:lnTo>
                    <a:pt x="318" y="1073"/>
                  </a:lnTo>
                  <a:lnTo>
                    <a:pt x="293" y="1061"/>
                  </a:lnTo>
                  <a:lnTo>
                    <a:pt x="268" y="1048"/>
                  </a:lnTo>
                  <a:lnTo>
                    <a:pt x="244" y="1035"/>
                  </a:lnTo>
                  <a:lnTo>
                    <a:pt x="222" y="1020"/>
                  </a:lnTo>
                  <a:lnTo>
                    <a:pt x="200" y="1004"/>
                  </a:lnTo>
                  <a:lnTo>
                    <a:pt x="179" y="987"/>
                  </a:lnTo>
                  <a:lnTo>
                    <a:pt x="160" y="969"/>
                  </a:lnTo>
                  <a:lnTo>
                    <a:pt x="141" y="950"/>
                  </a:lnTo>
                  <a:lnTo>
                    <a:pt x="124" y="931"/>
                  </a:lnTo>
                  <a:lnTo>
                    <a:pt x="107" y="909"/>
                  </a:lnTo>
                  <a:lnTo>
                    <a:pt x="92" y="887"/>
                  </a:lnTo>
                  <a:lnTo>
                    <a:pt x="78" y="865"/>
                  </a:lnTo>
                  <a:lnTo>
                    <a:pt x="65" y="840"/>
                  </a:lnTo>
                  <a:lnTo>
                    <a:pt x="53" y="816"/>
                  </a:lnTo>
                  <a:lnTo>
                    <a:pt x="43" y="789"/>
                  </a:lnTo>
                  <a:lnTo>
                    <a:pt x="32" y="764"/>
                  </a:lnTo>
                  <a:lnTo>
                    <a:pt x="24" y="737"/>
                  </a:lnTo>
                  <a:lnTo>
                    <a:pt x="17" y="711"/>
                  </a:lnTo>
                  <a:lnTo>
                    <a:pt x="12" y="683"/>
                  </a:lnTo>
                  <a:lnTo>
                    <a:pt x="7" y="655"/>
                  </a:lnTo>
                  <a:lnTo>
                    <a:pt x="3" y="626"/>
                  </a:lnTo>
                  <a:lnTo>
                    <a:pt x="1" y="595"/>
                  </a:lnTo>
                  <a:lnTo>
                    <a:pt x="0" y="564"/>
                  </a:lnTo>
                  <a:lnTo>
                    <a:pt x="1" y="532"/>
                  </a:lnTo>
                  <a:lnTo>
                    <a:pt x="3" y="502"/>
                  </a:lnTo>
                  <a:lnTo>
                    <a:pt x="7" y="472"/>
                  </a:lnTo>
                  <a:lnTo>
                    <a:pt x="12" y="442"/>
                  </a:lnTo>
                  <a:lnTo>
                    <a:pt x="18" y="414"/>
                  </a:lnTo>
                  <a:lnTo>
                    <a:pt x="26" y="386"/>
                  </a:lnTo>
                  <a:lnTo>
                    <a:pt x="34" y="359"/>
                  </a:lnTo>
                  <a:lnTo>
                    <a:pt x="45" y="333"/>
                  </a:lnTo>
                  <a:lnTo>
                    <a:pt x="56" y="306"/>
                  </a:lnTo>
                  <a:lnTo>
                    <a:pt x="69" y="282"/>
                  </a:lnTo>
                  <a:lnTo>
                    <a:pt x="83" y="258"/>
                  </a:lnTo>
                  <a:lnTo>
                    <a:pt x="98" y="235"/>
                  </a:lnTo>
                  <a:lnTo>
                    <a:pt x="115" y="213"/>
                  </a:lnTo>
                  <a:lnTo>
                    <a:pt x="132" y="192"/>
                  </a:lnTo>
                  <a:lnTo>
                    <a:pt x="151" y="172"/>
                  </a:lnTo>
                  <a:lnTo>
                    <a:pt x="171" y="151"/>
                  </a:lnTo>
                  <a:lnTo>
                    <a:pt x="191" y="134"/>
                  </a:lnTo>
                  <a:lnTo>
                    <a:pt x="211" y="117"/>
                  </a:lnTo>
                  <a:lnTo>
                    <a:pt x="233" y="102"/>
                  </a:lnTo>
                  <a:lnTo>
                    <a:pt x="256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8" y="51"/>
                  </a:lnTo>
                  <a:lnTo>
                    <a:pt x="354" y="40"/>
                  </a:lnTo>
                  <a:lnTo>
                    <a:pt x="381" y="30"/>
                  </a:lnTo>
                  <a:lnTo>
                    <a:pt x="408" y="22"/>
                  </a:lnTo>
                  <a:lnTo>
                    <a:pt x="437" y="16"/>
                  </a:lnTo>
                  <a:lnTo>
                    <a:pt x="465" y="10"/>
                  </a:lnTo>
                  <a:lnTo>
                    <a:pt x="494" y="5"/>
                  </a:lnTo>
                  <a:lnTo>
                    <a:pt x="524" y="3"/>
                  </a:lnTo>
                  <a:lnTo>
                    <a:pt x="554" y="1"/>
                  </a:lnTo>
                  <a:lnTo>
                    <a:pt x="585" y="0"/>
                  </a:lnTo>
                  <a:lnTo>
                    <a:pt x="613" y="1"/>
                  </a:lnTo>
                  <a:lnTo>
                    <a:pt x="641" y="2"/>
                  </a:lnTo>
                  <a:lnTo>
                    <a:pt x="669" y="4"/>
                  </a:lnTo>
                  <a:lnTo>
                    <a:pt x="696" y="8"/>
                  </a:lnTo>
                  <a:lnTo>
                    <a:pt x="724" y="12"/>
                  </a:lnTo>
                  <a:lnTo>
                    <a:pt x="751" y="19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8" y="51"/>
                  </a:lnTo>
                  <a:lnTo>
                    <a:pt x="884" y="61"/>
                  </a:lnTo>
                  <a:lnTo>
                    <a:pt x="908" y="73"/>
                  </a:lnTo>
                  <a:lnTo>
                    <a:pt x="931" y="86"/>
                  </a:lnTo>
                  <a:lnTo>
                    <a:pt x="955" y="99"/>
                  </a:lnTo>
                  <a:lnTo>
                    <a:pt x="977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8" y="165"/>
                  </a:lnTo>
                  <a:lnTo>
                    <a:pt x="1056" y="185"/>
                  </a:lnTo>
                  <a:lnTo>
                    <a:pt x="1073" y="206"/>
                  </a:lnTo>
                  <a:lnTo>
                    <a:pt x="1089" y="228"/>
                  </a:lnTo>
                  <a:lnTo>
                    <a:pt x="1105" y="250"/>
                  </a:lnTo>
                  <a:lnTo>
                    <a:pt x="1119" y="275"/>
                  </a:lnTo>
                  <a:lnTo>
                    <a:pt x="1132" y="300"/>
                  </a:lnTo>
                  <a:lnTo>
                    <a:pt x="1143" y="327"/>
                  </a:lnTo>
                  <a:lnTo>
                    <a:pt x="1154" y="353"/>
                  </a:lnTo>
                  <a:lnTo>
                    <a:pt x="1162" y="382"/>
                  </a:lnTo>
                  <a:lnTo>
                    <a:pt x="1170" y="411"/>
                  </a:lnTo>
                  <a:lnTo>
                    <a:pt x="1175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1" y="662"/>
                  </a:lnTo>
                  <a:lnTo>
                    <a:pt x="1167" y="682"/>
                  </a:lnTo>
                  <a:lnTo>
                    <a:pt x="1162" y="701"/>
                  </a:lnTo>
                  <a:lnTo>
                    <a:pt x="1157" y="720"/>
                  </a:lnTo>
                  <a:lnTo>
                    <a:pt x="1152" y="738"/>
                  </a:lnTo>
                  <a:lnTo>
                    <a:pt x="1145" y="756"/>
                  </a:lnTo>
                  <a:lnTo>
                    <a:pt x="1138" y="774"/>
                  </a:lnTo>
                  <a:lnTo>
                    <a:pt x="1131" y="793"/>
                  </a:lnTo>
                  <a:lnTo>
                    <a:pt x="1123" y="810"/>
                  </a:lnTo>
                  <a:lnTo>
                    <a:pt x="1115" y="827"/>
                  </a:lnTo>
                  <a:lnTo>
                    <a:pt x="1105" y="843"/>
                  </a:lnTo>
                  <a:lnTo>
                    <a:pt x="1096" y="859"/>
                  </a:lnTo>
                  <a:lnTo>
                    <a:pt x="1085" y="875"/>
                  </a:lnTo>
                  <a:lnTo>
                    <a:pt x="1074" y="891"/>
                  </a:lnTo>
                  <a:lnTo>
                    <a:pt x="1064" y="906"/>
                  </a:lnTo>
                  <a:lnTo>
                    <a:pt x="1052" y="921"/>
                  </a:lnTo>
                  <a:lnTo>
                    <a:pt x="1039" y="935"/>
                  </a:lnTo>
                  <a:lnTo>
                    <a:pt x="1027" y="949"/>
                  </a:lnTo>
                  <a:lnTo>
                    <a:pt x="1014" y="961"/>
                  </a:lnTo>
                  <a:lnTo>
                    <a:pt x="1000" y="974"/>
                  </a:lnTo>
                  <a:lnTo>
                    <a:pt x="985" y="986"/>
                  </a:lnTo>
                  <a:lnTo>
                    <a:pt x="972" y="997"/>
                  </a:lnTo>
                  <a:lnTo>
                    <a:pt x="956" y="1009"/>
                  </a:lnTo>
                  <a:lnTo>
                    <a:pt x="941" y="1020"/>
                  </a:lnTo>
                  <a:lnTo>
                    <a:pt x="925" y="1029"/>
                  </a:lnTo>
                  <a:lnTo>
                    <a:pt x="908" y="1040"/>
                  </a:lnTo>
                  <a:lnTo>
                    <a:pt x="891" y="1048"/>
                  </a:lnTo>
                  <a:close/>
                  <a:moveTo>
                    <a:pt x="723" y="70"/>
                  </a:moveTo>
                  <a:lnTo>
                    <a:pt x="692" y="62"/>
                  </a:lnTo>
                  <a:lnTo>
                    <a:pt x="661" y="57"/>
                  </a:lnTo>
                  <a:lnTo>
                    <a:pt x="645" y="55"/>
                  </a:lnTo>
                  <a:lnTo>
                    <a:pt x="631" y="53"/>
                  </a:lnTo>
                  <a:lnTo>
                    <a:pt x="616" y="53"/>
                  </a:lnTo>
                  <a:lnTo>
                    <a:pt x="600" y="52"/>
                  </a:lnTo>
                  <a:lnTo>
                    <a:pt x="574" y="53"/>
                  </a:lnTo>
                  <a:lnTo>
                    <a:pt x="550" y="54"/>
                  </a:lnTo>
                  <a:lnTo>
                    <a:pt x="526" y="57"/>
                  </a:lnTo>
                  <a:lnTo>
                    <a:pt x="502" y="61"/>
                  </a:lnTo>
                  <a:lnTo>
                    <a:pt x="479" y="67"/>
                  </a:lnTo>
                  <a:lnTo>
                    <a:pt x="457" y="73"/>
                  </a:lnTo>
                  <a:lnTo>
                    <a:pt x="436" y="80"/>
                  </a:lnTo>
                  <a:lnTo>
                    <a:pt x="414" y="90"/>
                  </a:lnTo>
                  <a:lnTo>
                    <a:pt x="394" y="99"/>
                  </a:lnTo>
                  <a:lnTo>
                    <a:pt x="374" y="110"/>
                  </a:lnTo>
                  <a:lnTo>
                    <a:pt x="355" y="122"/>
                  </a:lnTo>
                  <a:lnTo>
                    <a:pt x="337" y="134"/>
                  </a:lnTo>
                  <a:lnTo>
                    <a:pt x="320" y="149"/>
                  </a:lnTo>
                  <a:lnTo>
                    <a:pt x="304" y="164"/>
                  </a:lnTo>
                  <a:lnTo>
                    <a:pt x="288" y="180"/>
                  </a:lnTo>
                  <a:lnTo>
                    <a:pt x="274" y="197"/>
                  </a:lnTo>
                  <a:lnTo>
                    <a:pt x="260" y="214"/>
                  </a:lnTo>
                  <a:lnTo>
                    <a:pt x="246" y="233"/>
                  </a:lnTo>
                  <a:lnTo>
                    <a:pt x="234" y="253"/>
                  </a:lnTo>
                  <a:lnTo>
                    <a:pt x="223" y="273"/>
                  </a:lnTo>
                  <a:lnTo>
                    <a:pt x="212" y="296"/>
                  </a:lnTo>
                  <a:lnTo>
                    <a:pt x="203" y="318"/>
                  </a:lnTo>
                  <a:lnTo>
                    <a:pt x="193" y="341"/>
                  </a:lnTo>
                  <a:lnTo>
                    <a:pt x="185" y="366"/>
                  </a:lnTo>
                  <a:lnTo>
                    <a:pt x="178" y="390"/>
                  </a:lnTo>
                  <a:lnTo>
                    <a:pt x="173" y="416"/>
                  </a:lnTo>
                  <a:lnTo>
                    <a:pt x="168" y="442"/>
                  </a:lnTo>
                  <a:lnTo>
                    <a:pt x="163" y="469"/>
                  </a:lnTo>
                  <a:lnTo>
                    <a:pt x="160" y="496"/>
                  </a:lnTo>
                  <a:lnTo>
                    <a:pt x="158" y="525"/>
                  </a:lnTo>
                  <a:lnTo>
                    <a:pt x="157" y="553"/>
                  </a:lnTo>
                  <a:lnTo>
                    <a:pt x="156" y="582"/>
                  </a:lnTo>
                  <a:lnTo>
                    <a:pt x="157" y="610"/>
                  </a:lnTo>
                  <a:lnTo>
                    <a:pt x="158" y="638"/>
                  </a:lnTo>
                  <a:lnTo>
                    <a:pt x="160" y="665"/>
                  </a:lnTo>
                  <a:lnTo>
                    <a:pt x="163" y="691"/>
                  </a:lnTo>
                  <a:lnTo>
                    <a:pt x="168" y="716"/>
                  </a:lnTo>
                  <a:lnTo>
                    <a:pt x="173" y="741"/>
                  </a:lnTo>
                  <a:lnTo>
                    <a:pt x="179" y="764"/>
                  </a:lnTo>
                  <a:lnTo>
                    <a:pt x="187" y="787"/>
                  </a:lnTo>
                  <a:lnTo>
                    <a:pt x="195" y="810"/>
                  </a:lnTo>
                  <a:lnTo>
                    <a:pt x="205" y="831"/>
                  </a:lnTo>
                  <a:lnTo>
                    <a:pt x="215" y="852"/>
                  </a:lnTo>
                  <a:lnTo>
                    <a:pt x="226" y="871"/>
                  </a:lnTo>
                  <a:lnTo>
                    <a:pt x="239" y="890"/>
                  </a:lnTo>
                  <a:lnTo>
                    <a:pt x="251" y="908"/>
                  </a:lnTo>
                  <a:lnTo>
                    <a:pt x="265" y="925"/>
                  </a:lnTo>
                  <a:lnTo>
                    <a:pt x="280" y="942"/>
                  </a:lnTo>
                  <a:lnTo>
                    <a:pt x="295" y="957"/>
                  </a:lnTo>
                  <a:lnTo>
                    <a:pt x="312" y="972"/>
                  </a:lnTo>
                  <a:lnTo>
                    <a:pt x="328" y="986"/>
                  </a:lnTo>
                  <a:lnTo>
                    <a:pt x="345" y="997"/>
                  </a:lnTo>
                  <a:lnTo>
                    <a:pt x="363" y="1009"/>
                  </a:lnTo>
                  <a:lnTo>
                    <a:pt x="382" y="1020"/>
                  </a:lnTo>
                  <a:lnTo>
                    <a:pt x="400" y="1029"/>
                  </a:lnTo>
                  <a:lnTo>
                    <a:pt x="420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3" y="1067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4" y="1069"/>
                  </a:lnTo>
                  <a:lnTo>
                    <a:pt x="640" y="1066"/>
                  </a:lnTo>
                  <a:lnTo>
                    <a:pt x="666" y="1063"/>
                  </a:lnTo>
                  <a:lnTo>
                    <a:pt x="691" y="1058"/>
                  </a:lnTo>
                  <a:lnTo>
                    <a:pt x="714" y="1050"/>
                  </a:lnTo>
                  <a:lnTo>
                    <a:pt x="738" y="1042"/>
                  </a:lnTo>
                  <a:lnTo>
                    <a:pt x="761" y="1032"/>
                  </a:lnTo>
                  <a:lnTo>
                    <a:pt x="782" y="1021"/>
                  </a:lnTo>
                  <a:lnTo>
                    <a:pt x="803" y="1008"/>
                  </a:lnTo>
                  <a:lnTo>
                    <a:pt x="822" y="995"/>
                  </a:lnTo>
                  <a:lnTo>
                    <a:pt x="840" y="980"/>
                  </a:lnTo>
                  <a:lnTo>
                    <a:pt x="858" y="966"/>
                  </a:lnTo>
                  <a:lnTo>
                    <a:pt x="875" y="949"/>
                  </a:lnTo>
                  <a:lnTo>
                    <a:pt x="891" y="932"/>
                  </a:lnTo>
                  <a:lnTo>
                    <a:pt x="906" y="914"/>
                  </a:lnTo>
                  <a:lnTo>
                    <a:pt x="920" y="894"/>
                  </a:lnTo>
                  <a:lnTo>
                    <a:pt x="932" y="875"/>
                  </a:lnTo>
                  <a:lnTo>
                    <a:pt x="944" y="855"/>
                  </a:lnTo>
                  <a:lnTo>
                    <a:pt x="956" y="834"/>
                  </a:lnTo>
                  <a:lnTo>
                    <a:pt x="966" y="813"/>
                  </a:lnTo>
                  <a:lnTo>
                    <a:pt x="976" y="791"/>
                  </a:lnTo>
                  <a:lnTo>
                    <a:pt x="984" y="769"/>
                  </a:lnTo>
                  <a:lnTo>
                    <a:pt x="993" y="746"/>
                  </a:lnTo>
                  <a:lnTo>
                    <a:pt x="999" y="724"/>
                  </a:lnTo>
                  <a:lnTo>
                    <a:pt x="1006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3" y="612"/>
                  </a:lnTo>
                  <a:lnTo>
                    <a:pt x="1025" y="592"/>
                  </a:lnTo>
                  <a:lnTo>
                    <a:pt x="1026" y="572"/>
                  </a:lnTo>
                  <a:lnTo>
                    <a:pt x="1026" y="552"/>
                  </a:lnTo>
                  <a:lnTo>
                    <a:pt x="1026" y="514"/>
                  </a:lnTo>
                  <a:lnTo>
                    <a:pt x="1025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4" y="393"/>
                  </a:lnTo>
                  <a:lnTo>
                    <a:pt x="1008" y="366"/>
                  </a:lnTo>
                  <a:lnTo>
                    <a:pt x="999" y="338"/>
                  </a:lnTo>
                  <a:lnTo>
                    <a:pt x="989" y="310"/>
                  </a:lnTo>
                  <a:lnTo>
                    <a:pt x="982" y="296"/>
                  </a:lnTo>
                  <a:lnTo>
                    <a:pt x="976" y="282"/>
                  </a:lnTo>
                  <a:lnTo>
                    <a:pt x="970" y="268"/>
                  </a:lnTo>
                  <a:lnTo>
                    <a:pt x="962" y="254"/>
                  </a:lnTo>
                  <a:lnTo>
                    <a:pt x="946" y="229"/>
                  </a:lnTo>
                  <a:lnTo>
                    <a:pt x="927" y="203"/>
                  </a:lnTo>
                  <a:lnTo>
                    <a:pt x="918" y="192"/>
                  </a:lnTo>
                  <a:lnTo>
                    <a:pt x="908" y="180"/>
                  </a:lnTo>
                  <a:lnTo>
                    <a:pt x="898" y="169"/>
                  </a:lnTo>
                  <a:lnTo>
                    <a:pt x="886" y="159"/>
                  </a:lnTo>
                  <a:lnTo>
                    <a:pt x="874" y="149"/>
                  </a:lnTo>
                  <a:lnTo>
                    <a:pt x="863" y="140"/>
                  </a:lnTo>
                  <a:lnTo>
                    <a:pt x="851" y="131"/>
                  </a:lnTo>
                  <a:lnTo>
                    <a:pt x="838" y="123"/>
                  </a:lnTo>
                  <a:lnTo>
                    <a:pt x="824" y="114"/>
                  </a:lnTo>
                  <a:lnTo>
                    <a:pt x="812" y="106"/>
                  </a:lnTo>
                  <a:lnTo>
                    <a:pt x="798" y="99"/>
                  </a:lnTo>
                  <a:lnTo>
                    <a:pt x="783" y="92"/>
                  </a:lnTo>
                  <a:lnTo>
                    <a:pt x="769" y="86"/>
                  </a:lnTo>
                  <a:lnTo>
                    <a:pt x="753" y="80"/>
                  </a:lnTo>
                  <a:lnTo>
                    <a:pt x="739" y="75"/>
                  </a:lnTo>
                  <a:lnTo>
                    <a:pt x="723" y="7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0" name="Freeform 33"/>
            <p:cNvSpPr>
              <a:spLocks/>
            </p:cNvSpPr>
            <p:nvPr/>
          </p:nvSpPr>
          <p:spPr bwMode="auto">
            <a:xfrm>
              <a:off x="752297" y="3258190"/>
              <a:ext cx="102146" cy="118889"/>
            </a:xfrm>
            <a:custGeom>
              <a:avLst/>
              <a:gdLst>
                <a:gd name="T0" fmla="*/ 138 w 941"/>
                <a:gd name="T1" fmla="*/ 536 h 1080"/>
                <a:gd name="T2" fmla="*/ 138 w 941"/>
                <a:gd name="T3" fmla="*/ 1080 h 1080"/>
                <a:gd name="T4" fmla="*/ 110 w 941"/>
                <a:gd name="T5" fmla="*/ 1077 h 1080"/>
                <a:gd name="T6" fmla="*/ 98 w 941"/>
                <a:gd name="T7" fmla="*/ 1076 h 1080"/>
                <a:gd name="T8" fmla="*/ 91 w 941"/>
                <a:gd name="T9" fmla="*/ 1076 h 1080"/>
                <a:gd name="T10" fmla="*/ 69 w 941"/>
                <a:gd name="T11" fmla="*/ 1074 h 1080"/>
                <a:gd name="T12" fmla="*/ 37 w 941"/>
                <a:gd name="T13" fmla="*/ 1076 h 1080"/>
                <a:gd name="T14" fmla="*/ 0 w 941"/>
                <a:gd name="T15" fmla="*/ 1080 h 1080"/>
                <a:gd name="T16" fmla="*/ 0 w 941"/>
                <a:gd name="T17" fmla="*/ 0 h 1080"/>
                <a:gd name="T18" fmla="*/ 40 w 941"/>
                <a:gd name="T19" fmla="*/ 2 h 1080"/>
                <a:gd name="T20" fmla="*/ 69 w 941"/>
                <a:gd name="T21" fmla="*/ 3 h 1080"/>
                <a:gd name="T22" fmla="*/ 95 w 941"/>
                <a:gd name="T23" fmla="*/ 2 h 1080"/>
                <a:gd name="T24" fmla="*/ 138 w 941"/>
                <a:gd name="T25" fmla="*/ 0 h 1080"/>
                <a:gd name="T26" fmla="*/ 138 w 941"/>
                <a:gd name="T27" fmla="*/ 452 h 1080"/>
                <a:gd name="T28" fmla="*/ 470 w 941"/>
                <a:gd name="T29" fmla="*/ 461 h 1080"/>
                <a:gd name="T30" fmla="*/ 488 w 941"/>
                <a:gd name="T31" fmla="*/ 460 h 1080"/>
                <a:gd name="T32" fmla="*/ 507 w 941"/>
                <a:gd name="T33" fmla="*/ 459 h 1080"/>
                <a:gd name="T34" fmla="*/ 527 w 941"/>
                <a:gd name="T35" fmla="*/ 458 h 1080"/>
                <a:gd name="T36" fmla="*/ 548 w 941"/>
                <a:gd name="T37" fmla="*/ 458 h 1080"/>
                <a:gd name="T38" fmla="*/ 569 w 941"/>
                <a:gd name="T39" fmla="*/ 456 h 1080"/>
                <a:gd name="T40" fmla="*/ 591 w 941"/>
                <a:gd name="T41" fmla="*/ 455 h 1080"/>
                <a:gd name="T42" fmla="*/ 614 w 941"/>
                <a:gd name="T43" fmla="*/ 455 h 1080"/>
                <a:gd name="T44" fmla="*/ 638 w 941"/>
                <a:gd name="T45" fmla="*/ 454 h 1080"/>
                <a:gd name="T46" fmla="*/ 661 w 941"/>
                <a:gd name="T47" fmla="*/ 454 h 1080"/>
                <a:gd name="T48" fmla="*/ 684 w 941"/>
                <a:gd name="T49" fmla="*/ 453 h 1080"/>
                <a:gd name="T50" fmla="*/ 706 w 941"/>
                <a:gd name="T51" fmla="*/ 453 h 1080"/>
                <a:gd name="T52" fmla="*/ 728 w 941"/>
                <a:gd name="T53" fmla="*/ 453 h 1080"/>
                <a:gd name="T54" fmla="*/ 748 w 941"/>
                <a:gd name="T55" fmla="*/ 452 h 1080"/>
                <a:gd name="T56" fmla="*/ 767 w 941"/>
                <a:gd name="T57" fmla="*/ 452 h 1080"/>
                <a:gd name="T58" fmla="*/ 785 w 941"/>
                <a:gd name="T59" fmla="*/ 452 h 1080"/>
                <a:gd name="T60" fmla="*/ 803 w 941"/>
                <a:gd name="T61" fmla="*/ 452 h 1080"/>
                <a:gd name="T62" fmla="*/ 803 w 941"/>
                <a:gd name="T63" fmla="*/ 0 h 1080"/>
                <a:gd name="T64" fmla="*/ 843 w 941"/>
                <a:gd name="T65" fmla="*/ 2 h 1080"/>
                <a:gd name="T66" fmla="*/ 872 w 941"/>
                <a:gd name="T67" fmla="*/ 3 h 1080"/>
                <a:gd name="T68" fmla="*/ 898 w 941"/>
                <a:gd name="T69" fmla="*/ 2 h 1080"/>
                <a:gd name="T70" fmla="*/ 941 w 941"/>
                <a:gd name="T71" fmla="*/ 0 h 1080"/>
                <a:gd name="T72" fmla="*/ 941 w 941"/>
                <a:gd name="T73" fmla="*/ 1080 h 1080"/>
                <a:gd name="T74" fmla="*/ 912 w 941"/>
                <a:gd name="T75" fmla="*/ 1077 h 1080"/>
                <a:gd name="T76" fmla="*/ 901 w 941"/>
                <a:gd name="T77" fmla="*/ 1076 h 1080"/>
                <a:gd name="T78" fmla="*/ 894 w 941"/>
                <a:gd name="T79" fmla="*/ 1076 h 1080"/>
                <a:gd name="T80" fmla="*/ 872 w 941"/>
                <a:gd name="T81" fmla="*/ 1074 h 1080"/>
                <a:gd name="T82" fmla="*/ 847 w 941"/>
                <a:gd name="T83" fmla="*/ 1076 h 1080"/>
                <a:gd name="T84" fmla="*/ 828 w 941"/>
                <a:gd name="T85" fmla="*/ 1077 h 1080"/>
                <a:gd name="T86" fmla="*/ 803 w 941"/>
                <a:gd name="T87" fmla="*/ 1080 h 1080"/>
                <a:gd name="T88" fmla="*/ 803 w 941"/>
                <a:gd name="T89" fmla="*/ 536 h 1080"/>
                <a:gd name="T90" fmla="*/ 692 w 941"/>
                <a:gd name="T91" fmla="*/ 534 h 1080"/>
                <a:gd name="T92" fmla="*/ 562 w 941"/>
                <a:gd name="T93" fmla="*/ 529 h 1080"/>
                <a:gd name="T94" fmla="*/ 378 w 941"/>
                <a:gd name="T95" fmla="*/ 529 h 1080"/>
                <a:gd name="T96" fmla="*/ 365 w 941"/>
                <a:gd name="T97" fmla="*/ 529 h 1080"/>
                <a:gd name="T98" fmla="*/ 349 w 941"/>
                <a:gd name="T99" fmla="*/ 529 h 1080"/>
                <a:gd name="T100" fmla="*/ 330 w 941"/>
                <a:gd name="T101" fmla="*/ 530 h 1080"/>
                <a:gd name="T102" fmla="*/ 309 w 941"/>
                <a:gd name="T103" fmla="*/ 530 h 1080"/>
                <a:gd name="T104" fmla="*/ 288 w 941"/>
                <a:gd name="T105" fmla="*/ 532 h 1080"/>
                <a:gd name="T106" fmla="*/ 271 w 941"/>
                <a:gd name="T107" fmla="*/ 533 h 1080"/>
                <a:gd name="T108" fmla="*/ 257 w 941"/>
                <a:gd name="T109" fmla="*/ 533 h 1080"/>
                <a:gd name="T110" fmla="*/ 249 w 941"/>
                <a:gd name="T111" fmla="*/ 534 h 1080"/>
                <a:gd name="T112" fmla="*/ 138 w 941"/>
                <a:gd name="T113" fmla="*/ 536 h 10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1" h="1080">
                  <a:moveTo>
                    <a:pt x="138" y="536"/>
                  </a:moveTo>
                  <a:lnTo>
                    <a:pt x="138" y="1080"/>
                  </a:lnTo>
                  <a:lnTo>
                    <a:pt x="110" y="1077"/>
                  </a:lnTo>
                  <a:lnTo>
                    <a:pt x="98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40" y="2"/>
                  </a:lnTo>
                  <a:lnTo>
                    <a:pt x="69" y="3"/>
                  </a:lnTo>
                  <a:lnTo>
                    <a:pt x="95" y="2"/>
                  </a:lnTo>
                  <a:lnTo>
                    <a:pt x="138" y="0"/>
                  </a:lnTo>
                  <a:lnTo>
                    <a:pt x="138" y="452"/>
                  </a:lnTo>
                  <a:lnTo>
                    <a:pt x="470" y="461"/>
                  </a:lnTo>
                  <a:lnTo>
                    <a:pt x="488" y="460"/>
                  </a:lnTo>
                  <a:lnTo>
                    <a:pt x="507" y="459"/>
                  </a:lnTo>
                  <a:lnTo>
                    <a:pt x="527" y="458"/>
                  </a:lnTo>
                  <a:lnTo>
                    <a:pt x="548" y="458"/>
                  </a:lnTo>
                  <a:lnTo>
                    <a:pt x="569" y="456"/>
                  </a:lnTo>
                  <a:lnTo>
                    <a:pt x="591" y="455"/>
                  </a:lnTo>
                  <a:lnTo>
                    <a:pt x="614" y="455"/>
                  </a:lnTo>
                  <a:lnTo>
                    <a:pt x="638" y="454"/>
                  </a:lnTo>
                  <a:lnTo>
                    <a:pt x="661" y="454"/>
                  </a:lnTo>
                  <a:lnTo>
                    <a:pt x="684" y="453"/>
                  </a:lnTo>
                  <a:lnTo>
                    <a:pt x="706" y="453"/>
                  </a:lnTo>
                  <a:lnTo>
                    <a:pt x="728" y="453"/>
                  </a:lnTo>
                  <a:lnTo>
                    <a:pt x="748" y="452"/>
                  </a:lnTo>
                  <a:lnTo>
                    <a:pt x="767" y="452"/>
                  </a:lnTo>
                  <a:lnTo>
                    <a:pt x="785" y="452"/>
                  </a:lnTo>
                  <a:lnTo>
                    <a:pt x="803" y="452"/>
                  </a:lnTo>
                  <a:lnTo>
                    <a:pt x="803" y="0"/>
                  </a:lnTo>
                  <a:lnTo>
                    <a:pt x="843" y="2"/>
                  </a:lnTo>
                  <a:lnTo>
                    <a:pt x="872" y="3"/>
                  </a:lnTo>
                  <a:lnTo>
                    <a:pt x="898" y="2"/>
                  </a:lnTo>
                  <a:lnTo>
                    <a:pt x="941" y="0"/>
                  </a:lnTo>
                  <a:lnTo>
                    <a:pt x="941" y="1080"/>
                  </a:lnTo>
                  <a:lnTo>
                    <a:pt x="912" y="1077"/>
                  </a:lnTo>
                  <a:lnTo>
                    <a:pt x="901" y="1076"/>
                  </a:lnTo>
                  <a:lnTo>
                    <a:pt x="894" y="1076"/>
                  </a:lnTo>
                  <a:lnTo>
                    <a:pt x="872" y="1074"/>
                  </a:lnTo>
                  <a:lnTo>
                    <a:pt x="847" y="1076"/>
                  </a:lnTo>
                  <a:lnTo>
                    <a:pt x="828" y="1077"/>
                  </a:lnTo>
                  <a:lnTo>
                    <a:pt x="803" y="1080"/>
                  </a:lnTo>
                  <a:lnTo>
                    <a:pt x="803" y="536"/>
                  </a:lnTo>
                  <a:lnTo>
                    <a:pt x="692" y="534"/>
                  </a:lnTo>
                  <a:lnTo>
                    <a:pt x="562" y="529"/>
                  </a:lnTo>
                  <a:lnTo>
                    <a:pt x="378" y="529"/>
                  </a:lnTo>
                  <a:lnTo>
                    <a:pt x="365" y="529"/>
                  </a:lnTo>
                  <a:lnTo>
                    <a:pt x="349" y="529"/>
                  </a:lnTo>
                  <a:lnTo>
                    <a:pt x="330" y="530"/>
                  </a:lnTo>
                  <a:lnTo>
                    <a:pt x="309" y="530"/>
                  </a:lnTo>
                  <a:lnTo>
                    <a:pt x="288" y="532"/>
                  </a:lnTo>
                  <a:lnTo>
                    <a:pt x="271" y="533"/>
                  </a:lnTo>
                  <a:lnTo>
                    <a:pt x="257" y="533"/>
                  </a:lnTo>
                  <a:lnTo>
                    <a:pt x="249" y="534"/>
                  </a:lnTo>
                  <a:lnTo>
                    <a:pt x="138" y="53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1" name="Freeform 34"/>
            <p:cNvSpPr>
              <a:spLocks/>
            </p:cNvSpPr>
            <p:nvPr/>
          </p:nvSpPr>
          <p:spPr bwMode="auto">
            <a:xfrm>
              <a:off x="627865" y="3256333"/>
              <a:ext cx="104003" cy="126320"/>
            </a:xfrm>
            <a:custGeom>
              <a:avLst/>
              <a:gdLst>
                <a:gd name="T0" fmla="*/ 250 w 934"/>
                <a:gd name="T1" fmla="*/ 1049 h 1122"/>
                <a:gd name="T2" fmla="*/ 168 w 934"/>
                <a:gd name="T3" fmla="*/ 988 h 1122"/>
                <a:gd name="T4" fmla="*/ 100 w 934"/>
                <a:gd name="T5" fmla="*/ 910 h 1122"/>
                <a:gd name="T6" fmla="*/ 49 w 934"/>
                <a:gd name="T7" fmla="*/ 816 h 1122"/>
                <a:gd name="T8" fmla="*/ 15 w 934"/>
                <a:gd name="T9" fmla="*/ 708 h 1122"/>
                <a:gd name="T10" fmla="*/ 1 w 934"/>
                <a:gd name="T11" fmla="*/ 589 h 1122"/>
                <a:gd name="T12" fmla="*/ 4 w 934"/>
                <a:gd name="T13" fmla="*/ 494 h 1122"/>
                <a:gd name="T14" fmla="*/ 15 w 934"/>
                <a:gd name="T15" fmla="*/ 415 h 1122"/>
                <a:gd name="T16" fmla="*/ 37 w 934"/>
                <a:gd name="T17" fmla="*/ 341 h 1122"/>
                <a:gd name="T18" fmla="*/ 69 w 934"/>
                <a:gd name="T19" fmla="*/ 273 h 1122"/>
                <a:gd name="T20" fmla="*/ 109 w 934"/>
                <a:gd name="T21" fmla="*/ 212 h 1122"/>
                <a:gd name="T22" fmla="*/ 157 w 934"/>
                <a:gd name="T23" fmla="*/ 159 h 1122"/>
                <a:gd name="T24" fmla="*/ 213 w 934"/>
                <a:gd name="T25" fmla="*/ 113 h 1122"/>
                <a:gd name="T26" fmla="*/ 276 w 934"/>
                <a:gd name="T27" fmla="*/ 75 h 1122"/>
                <a:gd name="T28" fmla="*/ 345 w 934"/>
                <a:gd name="T29" fmla="*/ 44 h 1122"/>
                <a:gd name="T30" fmla="*/ 417 w 934"/>
                <a:gd name="T31" fmla="*/ 21 h 1122"/>
                <a:gd name="T32" fmla="*/ 494 w 934"/>
                <a:gd name="T33" fmla="*/ 6 h 1122"/>
                <a:gd name="T34" fmla="*/ 575 w 934"/>
                <a:gd name="T35" fmla="*/ 0 h 1122"/>
                <a:gd name="T36" fmla="*/ 682 w 934"/>
                <a:gd name="T37" fmla="*/ 4 h 1122"/>
                <a:gd name="T38" fmla="*/ 798 w 934"/>
                <a:gd name="T39" fmla="*/ 25 h 1122"/>
                <a:gd name="T40" fmla="*/ 907 w 934"/>
                <a:gd name="T41" fmla="*/ 61 h 1122"/>
                <a:gd name="T42" fmla="*/ 907 w 934"/>
                <a:gd name="T43" fmla="*/ 159 h 1122"/>
                <a:gd name="T44" fmla="*/ 866 w 934"/>
                <a:gd name="T45" fmla="*/ 171 h 1122"/>
                <a:gd name="T46" fmla="*/ 785 w 934"/>
                <a:gd name="T47" fmla="*/ 113 h 1122"/>
                <a:gd name="T48" fmla="*/ 694 w 934"/>
                <a:gd name="T49" fmla="*/ 75 h 1122"/>
                <a:gd name="T50" fmla="*/ 624 w 934"/>
                <a:gd name="T51" fmla="*/ 61 h 1122"/>
                <a:gd name="T52" fmla="*/ 554 w 934"/>
                <a:gd name="T53" fmla="*/ 60 h 1122"/>
                <a:gd name="T54" fmla="*/ 491 w 934"/>
                <a:gd name="T55" fmla="*/ 69 h 1122"/>
                <a:gd name="T56" fmla="*/ 432 w 934"/>
                <a:gd name="T57" fmla="*/ 86 h 1122"/>
                <a:gd name="T58" fmla="*/ 379 w 934"/>
                <a:gd name="T59" fmla="*/ 111 h 1122"/>
                <a:gd name="T60" fmla="*/ 330 w 934"/>
                <a:gd name="T61" fmla="*/ 144 h 1122"/>
                <a:gd name="T62" fmla="*/ 286 w 934"/>
                <a:gd name="T63" fmla="*/ 184 h 1122"/>
                <a:gd name="T64" fmla="*/ 249 w 934"/>
                <a:gd name="T65" fmla="*/ 231 h 1122"/>
                <a:gd name="T66" fmla="*/ 206 w 934"/>
                <a:gd name="T67" fmla="*/ 313 h 1122"/>
                <a:gd name="T68" fmla="*/ 168 w 934"/>
                <a:gd name="T69" fmla="*/ 434 h 1122"/>
                <a:gd name="T70" fmla="*/ 156 w 934"/>
                <a:gd name="T71" fmla="*/ 564 h 1122"/>
                <a:gd name="T72" fmla="*/ 169 w 934"/>
                <a:gd name="T73" fmla="*/ 702 h 1122"/>
                <a:gd name="T74" fmla="*/ 208 w 934"/>
                <a:gd name="T75" fmla="*/ 824 h 1122"/>
                <a:gd name="T76" fmla="*/ 273 w 934"/>
                <a:gd name="T77" fmla="*/ 924 h 1122"/>
                <a:gd name="T78" fmla="*/ 358 w 934"/>
                <a:gd name="T79" fmla="*/ 998 h 1122"/>
                <a:gd name="T80" fmla="*/ 461 w 934"/>
                <a:gd name="T81" fmla="*/ 1045 h 1122"/>
                <a:gd name="T82" fmla="*/ 577 w 934"/>
                <a:gd name="T83" fmla="*/ 1060 h 1122"/>
                <a:gd name="T84" fmla="*/ 653 w 934"/>
                <a:gd name="T85" fmla="*/ 1055 h 1122"/>
                <a:gd name="T86" fmla="*/ 725 w 934"/>
                <a:gd name="T87" fmla="*/ 1037 h 1122"/>
                <a:gd name="T88" fmla="*/ 839 w 934"/>
                <a:gd name="T89" fmla="*/ 985 h 1122"/>
                <a:gd name="T90" fmla="*/ 911 w 934"/>
                <a:gd name="T91" fmla="*/ 934 h 1122"/>
                <a:gd name="T92" fmla="*/ 827 w 934"/>
                <a:gd name="T93" fmla="*/ 1073 h 1122"/>
                <a:gd name="T94" fmla="*/ 713 w 934"/>
                <a:gd name="T95" fmla="*/ 1107 h 1122"/>
                <a:gd name="T96" fmla="*/ 587 w 934"/>
                <a:gd name="T97" fmla="*/ 1122 h 1122"/>
                <a:gd name="T98" fmla="*/ 462 w 934"/>
                <a:gd name="T99" fmla="*/ 1116 h 1122"/>
                <a:gd name="T100" fmla="*/ 349 w 934"/>
                <a:gd name="T101" fmla="*/ 1092 h 112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34" h="1122">
                  <a:moveTo>
                    <a:pt x="323" y="1082"/>
                  </a:moveTo>
                  <a:lnTo>
                    <a:pt x="298" y="1073"/>
                  </a:lnTo>
                  <a:lnTo>
                    <a:pt x="274" y="1061"/>
                  </a:lnTo>
                  <a:lnTo>
                    <a:pt x="250" y="1049"/>
                  </a:lnTo>
                  <a:lnTo>
                    <a:pt x="228" y="1036"/>
                  </a:lnTo>
                  <a:lnTo>
                    <a:pt x="207" y="1021"/>
                  </a:lnTo>
                  <a:lnTo>
                    <a:pt x="187" y="1005"/>
                  </a:lnTo>
                  <a:lnTo>
                    <a:pt x="168" y="988"/>
                  </a:lnTo>
                  <a:lnTo>
                    <a:pt x="150" y="970"/>
                  </a:lnTo>
                  <a:lnTo>
                    <a:pt x="132" y="951"/>
                  </a:lnTo>
                  <a:lnTo>
                    <a:pt x="116" y="932"/>
                  </a:lnTo>
                  <a:lnTo>
                    <a:pt x="100" y="910"/>
                  </a:lnTo>
                  <a:lnTo>
                    <a:pt x="86" y="888"/>
                  </a:lnTo>
                  <a:lnTo>
                    <a:pt x="72" y="865"/>
                  </a:lnTo>
                  <a:lnTo>
                    <a:pt x="61" y="841"/>
                  </a:lnTo>
                  <a:lnTo>
                    <a:pt x="49" y="816"/>
                  </a:lnTo>
                  <a:lnTo>
                    <a:pt x="40" y="789"/>
                  </a:lnTo>
                  <a:lnTo>
                    <a:pt x="30" y="763"/>
                  </a:lnTo>
                  <a:lnTo>
                    <a:pt x="23" y="735"/>
                  </a:lnTo>
                  <a:lnTo>
                    <a:pt x="15" y="708"/>
                  </a:lnTo>
                  <a:lnTo>
                    <a:pt x="10" y="679"/>
                  </a:lnTo>
                  <a:lnTo>
                    <a:pt x="6" y="649"/>
                  </a:lnTo>
                  <a:lnTo>
                    <a:pt x="2" y="620"/>
                  </a:lnTo>
                  <a:lnTo>
                    <a:pt x="1" y="589"/>
                  </a:lnTo>
                  <a:lnTo>
                    <a:pt x="0" y="558"/>
                  </a:lnTo>
                  <a:lnTo>
                    <a:pt x="0" y="536"/>
                  </a:lnTo>
                  <a:lnTo>
                    <a:pt x="1" y="514"/>
                  </a:lnTo>
                  <a:lnTo>
                    <a:pt x="4" y="494"/>
                  </a:lnTo>
                  <a:lnTo>
                    <a:pt x="6" y="473"/>
                  </a:lnTo>
                  <a:lnTo>
                    <a:pt x="8" y="454"/>
                  </a:lnTo>
                  <a:lnTo>
                    <a:pt x="11" y="434"/>
                  </a:lnTo>
                  <a:lnTo>
                    <a:pt x="15" y="415"/>
                  </a:lnTo>
                  <a:lnTo>
                    <a:pt x="21" y="396"/>
                  </a:lnTo>
                  <a:lnTo>
                    <a:pt x="26" y="378"/>
                  </a:lnTo>
                  <a:lnTo>
                    <a:pt x="31" y="359"/>
                  </a:lnTo>
                  <a:lnTo>
                    <a:pt x="37" y="341"/>
                  </a:lnTo>
                  <a:lnTo>
                    <a:pt x="45" y="323"/>
                  </a:lnTo>
                  <a:lnTo>
                    <a:pt x="52" y="306"/>
                  </a:lnTo>
                  <a:lnTo>
                    <a:pt x="60" y="290"/>
                  </a:lnTo>
                  <a:lnTo>
                    <a:pt x="69" y="273"/>
                  </a:lnTo>
                  <a:lnTo>
                    <a:pt x="78" y="258"/>
                  </a:lnTo>
                  <a:lnTo>
                    <a:pt x="88" y="242"/>
                  </a:lnTo>
                  <a:lnTo>
                    <a:pt x="99" y="227"/>
                  </a:lnTo>
                  <a:lnTo>
                    <a:pt x="109" y="212"/>
                  </a:lnTo>
                  <a:lnTo>
                    <a:pt x="121" y="198"/>
                  </a:lnTo>
                  <a:lnTo>
                    <a:pt x="133" y="184"/>
                  </a:lnTo>
                  <a:lnTo>
                    <a:pt x="144" y="172"/>
                  </a:lnTo>
                  <a:lnTo>
                    <a:pt x="157" y="159"/>
                  </a:lnTo>
                  <a:lnTo>
                    <a:pt x="171" y="147"/>
                  </a:lnTo>
                  <a:lnTo>
                    <a:pt x="185" y="136"/>
                  </a:lnTo>
                  <a:lnTo>
                    <a:pt x="198" y="124"/>
                  </a:lnTo>
                  <a:lnTo>
                    <a:pt x="213" y="113"/>
                  </a:lnTo>
                  <a:lnTo>
                    <a:pt x="228" y="103"/>
                  </a:lnTo>
                  <a:lnTo>
                    <a:pt x="244" y="93"/>
                  </a:lnTo>
                  <a:lnTo>
                    <a:pt x="260" y="84"/>
                  </a:lnTo>
                  <a:lnTo>
                    <a:pt x="276" y="75"/>
                  </a:lnTo>
                  <a:lnTo>
                    <a:pt x="293" y="67"/>
                  </a:lnTo>
                  <a:lnTo>
                    <a:pt x="310" y="59"/>
                  </a:lnTo>
                  <a:lnTo>
                    <a:pt x="327" y="51"/>
                  </a:lnTo>
                  <a:lnTo>
                    <a:pt x="345" y="44"/>
                  </a:lnTo>
                  <a:lnTo>
                    <a:pt x="363" y="38"/>
                  </a:lnTo>
                  <a:lnTo>
                    <a:pt x="381" y="31"/>
                  </a:lnTo>
                  <a:lnTo>
                    <a:pt x="399" y="26"/>
                  </a:lnTo>
                  <a:lnTo>
                    <a:pt x="417" y="21"/>
                  </a:lnTo>
                  <a:lnTo>
                    <a:pt x="436" y="17"/>
                  </a:lnTo>
                  <a:lnTo>
                    <a:pt x="455" y="12"/>
                  </a:lnTo>
                  <a:lnTo>
                    <a:pt x="474" y="9"/>
                  </a:lnTo>
                  <a:lnTo>
                    <a:pt x="494" y="6"/>
                  </a:lnTo>
                  <a:lnTo>
                    <a:pt x="514" y="4"/>
                  </a:lnTo>
                  <a:lnTo>
                    <a:pt x="533" y="2"/>
                  </a:lnTo>
                  <a:lnTo>
                    <a:pt x="554" y="1"/>
                  </a:lnTo>
                  <a:lnTo>
                    <a:pt x="575" y="0"/>
                  </a:lnTo>
                  <a:lnTo>
                    <a:pt x="595" y="0"/>
                  </a:lnTo>
                  <a:lnTo>
                    <a:pt x="623" y="1"/>
                  </a:lnTo>
                  <a:lnTo>
                    <a:pt x="653" y="2"/>
                  </a:lnTo>
                  <a:lnTo>
                    <a:pt x="682" y="4"/>
                  </a:lnTo>
                  <a:lnTo>
                    <a:pt x="711" y="7"/>
                  </a:lnTo>
                  <a:lnTo>
                    <a:pt x="740" y="12"/>
                  </a:lnTo>
                  <a:lnTo>
                    <a:pt x="768" y="18"/>
                  </a:lnTo>
                  <a:lnTo>
                    <a:pt x="798" y="25"/>
                  </a:lnTo>
                  <a:lnTo>
                    <a:pt x="827" y="33"/>
                  </a:lnTo>
                  <a:lnTo>
                    <a:pt x="854" y="41"/>
                  </a:lnTo>
                  <a:lnTo>
                    <a:pt x="882" y="51"/>
                  </a:lnTo>
                  <a:lnTo>
                    <a:pt x="907" y="61"/>
                  </a:lnTo>
                  <a:lnTo>
                    <a:pt x="934" y="73"/>
                  </a:lnTo>
                  <a:lnTo>
                    <a:pt x="924" y="98"/>
                  </a:lnTo>
                  <a:lnTo>
                    <a:pt x="916" y="127"/>
                  </a:lnTo>
                  <a:lnTo>
                    <a:pt x="907" y="159"/>
                  </a:lnTo>
                  <a:lnTo>
                    <a:pt x="900" y="194"/>
                  </a:lnTo>
                  <a:lnTo>
                    <a:pt x="890" y="195"/>
                  </a:lnTo>
                  <a:lnTo>
                    <a:pt x="880" y="183"/>
                  </a:lnTo>
                  <a:lnTo>
                    <a:pt x="866" y="171"/>
                  </a:lnTo>
                  <a:lnTo>
                    <a:pt x="850" y="157"/>
                  </a:lnTo>
                  <a:lnTo>
                    <a:pt x="831" y="142"/>
                  </a:lnTo>
                  <a:lnTo>
                    <a:pt x="810" y="127"/>
                  </a:lnTo>
                  <a:lnTo>
                    <a:pt x="785" y="113"/>
                  </a:lnTo>
                  <a:lnTo>
                    <a:pt x="758" y="99"/>
                  </a:lnTo>
                  <a:lnTo>
                    <a:pt x="727" y="86"/>
                  </a:lnTo>
                  <a:lnTo>
                    <a:pt x="711" y="80"/>
                  </a:lnTo>
                  <a:lnTo>
                    <a:pt x="694" y="75"/>
                  </a:lnTo>
                  <a:lnTo>
                    <a:pt x="677" y="70"/>
                  </a:lnTo>
                  <a:lnTo>
                    <a:pt x="660" y="67"/>
                  </a:lnTo>
                  <a:lnTo>
                    <a:pt x="642" y="63"/>
                  </a:lnTo>
                  <a:lnTo>
                    <a:pt x="624" y="61"/>
                  </a:lnTo>
                  <a:lnTo>
                    <a:pt x="606" y="60"/>
                  </a:lnTo>
                  <a:lnTo>
                    <a:pt x="588" y="59"/>
                  </a:lnTo>
                  <a:lnTo>
                    <a:pt x="571" y="59"/>
                  </a:lnTo>
                  <a:lnTo>
                    <a:pt x="554" y="60"/>
                  </a:lnTo>
                  <a:lnTo>
                    <a:pt x="539" y="61"/>
                  </a:lnTo>
                  <a:lnTo>
                    <a:pt x="523" y="63"/>
                  </a:lnTo>
                  <a:lnTo>
                    <a:pt x="507" y="65"/>
                  </a:lnTo>
                  <a:lnTo>
                    <a:pt x="491" y="69"/>
                  </a:lnTo>
                  <a:lnTo>
                    <a:pt x="476" y="72"/>
                  </a:lnTo>
                  <a:lnTo>
                    <a:pt x="460" y="76"/>
                  </a:lnTo>
                  <a:lnTo>
                    <a:pt x="446" y="80"/>
                  </a:lnTo>
                  <a:lnTo>
                    <a:pt x="432" y="86"/>
                  </a:lnTo>
                  <a:lnTo>
                    <a:pt x="418" y="91"/>
                  </a:lnTo>
                  <a:lnTo>
                    <a:pt x="404" y="97"/>
                  </a:lnTo>
                  <a:lnTo>
                    <a:pt x="391" y="104"/>
                  </a:lnTo>
                  <a:lnTo>
                    <a:pt x="379" y="111"/>
                  </a:lnTo>
                  <a:lnTo>
                    <a:pt x="366" y="119"/>
                  </a:lnTo>
                  <a:lnTo>
                    <a:pt x="353" y="126"/>
                  </a:lnTo>
                  <a:lnTo>
                    <a:pt x="341" y="134"/>
                  </a:lnTo>
                  <a:lnTo>
                    <a:pt x="330" y="144"/>
                  </a:lnTo>
                  <a:lnTo>
                    <a:pt x="318" y="154"/>
                  </a:lnTo>
                  <a:lnTo>
                    <a:pt x="308" y="163"/>
                  </a:lnTo>
                  <a:lnTo>
                    <a:pt x="297" y="174"/>
                  </a:lnTo>
                  <a:lnTo>
                    <a:pt x="286" y="184"/>
                  </a:lnTo>
                  <a:lnTo>
                    <a:pt x="277" y="195"/>
                  </a:lnTo>
                  <a:lnTo>
                    <a:pt x="267" y="207"/>
                  </a:lnTo>
                  <a:lnTo>
                    <a:pt x="258" y="218"/>
                  </a:lnTo>
                  <a:lnTo>
                    <a:pt x="249" y="231"/>
                  </a:lnTo>
                  <a:lnTo>
                    <a:pt x="241" y="243"/>
                  </a:lnTo>
                  <a:lnTo>
                    <a:pt x="233" y="257"/>
                  </a:lnTo>
                  <a:lnTo>
                    <a:pt x="219" y="283"/>
                  </a:lnTo>
                  <a:lnTo>
                    <a:pt x="206" y="313"/>
                  </a:lnTo>
                  <a:lnTo>
                    <a:pt x="194" y="341"/>
                  </a:lnTo>
                  <a:lnTo>
                    <a:pt x="184" y="372"/>
                  </a:lnTo>
                  <a:lnTo>
                    <a:pt x="175" y="402"/>
                  </a:lnTo>
                  <a:lnTo>
                    <a:pt x="168" y="434"/>
                  </a:lnTo>
                  <a:lnTo>
                    <a:pt x="162" y="466"/>
                  </a:lnTo>
                  <a:lnTo>
                    <a:pt x="159" y="497"/>
                  </a:lnTo>
                  <a:lnTo>
                    <a:pt x="156" y="530"/>
                  </a:lnTo>
                  <a:lnTo>
                    <a:pt x="156" y="564"/>
                  </a:lnTo>
                  <a:lnTo>
                    <a:pt x="156" y="600"/>
                  </a:lnTo>
                  <a:lnTo>
                    <a:pt x="159" y="635"/>
                  </a:lnTo>
                  <a:lnTo>
                    <a:pt x="162" y="669"/>
                  </a:lnTo>
                  <a:lnTo>
                    <a:pt x="169" y="702"/>
                  </a:lnTo>
                  <a:lnTo>
                    <a:pt x="176" y="734"/>
                  </a:lnTo>
                  <a:lnTo>
                    <a:pt x="185" y="765"/>
                  </a:lnTo>
                  <a:lnTo>
                    <a:pt x="195" y="795"/>
                  </a:lnTo>
                  <a:lnTo>
                    <a:pt x="208" y="824"/>
                  </a:lnTo>
                  <a:lnTo>
                    <a:pt x="222" y="851"/>
                  </a:lnTo>
                  <a:lnTo>
                    <a:pt x="237" y="877"/>
                  </a:lnTo>
                  <a:lnTo>
                    <a:pt x="254" y="902"/>
                  </a:lnTo>
                  <a:lnTo>
                    <a:pt x="273" y="924"/>
                  </a:lnTo>
                  <a:lnTo>
                    <a:pt x="292" y="945"/>
                  </a:lnTo>
                  <a:lnTo>
                    <a:pt x="313" y="964"/>
                  </a:lnTo>
                  <a:lnTo>
                    <a:pt x="335" y="983"/>
                  </a:lnTo>
                  <a:lnTo>
                    <a:pt x="358" y="998"/>
                  </a:lnTo>
                  <a:lnTo>
                    <a:pt x="383" y="1013"/>
                  </a:lnTo>
                  <a:lnTo>
                    <a:pt x="408" y="1026"/>
                  </a:lnTo>
                  <a:lnTo>
                    <a:pt x="435" y="1037"/>
                  </a:lnTo>
                  <a:lnTo>
                    <a:pt x="461" y="1045"/>
                  </a:lnTo>
                  <a:lnTo>
                    <a:pt x="489" y="1052"/>
                  </a:lnTo>
                  <a:lnTo>
                    <a:pt x="517" y="1056"/>
                  </a:lnTo>
                  <a:lnTo>
                    <a:pt x="547" y="1059"/>
                  </a:lnTo>
                  <a:lnTo>
                    <a:pt x="577" y="1060"/>
                  </a:lnTo>
                  <a:lnTo>
                    <a:pt x="597" y="1060"/>
                  </a:lnTo>
                  <a:lnTo>
                    <a:pt x="616" y="1059"/>
                  </a:lnTo>
                  <a:lnTo>
                    <a:pt x="635" y="1057"/>
                  </a:lnTo>
                  <a:lnTo>
                    <a:pt x="653" y="1055"/>
                  </a:lnTo>
                  <a:lnTo>
                    <a:pt x="671" y="1050"/>
                  </a:lnTo>
                  <a:lnTo>
                    <a:pt x="690" y="1047"/>
                  </a:lnTo>
                  <a:lnTo>
                    <a:pt x="707" y="1042"/>
                  </a:lnTo>
                  <a:lnTo>
                    <a:pt x="725" y="1037"/>
                  </a:lnTo>
                  <a:lnTo>
                    <a:pt x="758" y="1025"/>
                  </a:lnTo>
                  <a:lnTo>
                    <a:pt x="787" y="1012"/>
                  </a:lnTo>
                  <a:lnTo>
                    <a:pt x="815" y="998"/>
                  </a:lnTo>
                  <a:lnTo>
                    <a:pt x="839" y="985"/>
                  </a:lnTo>
                  <a:lnTo>
                    <a:pt x="860" y="971"/>
                  </a:lnTo>
                  <a:lnTo>
                    <a:pt x="880" y="957"/>
                  </a:lnTo>
                  <a:lnTo>
                    <a:pt x="897" y="944"/>
                  </a:lnTo>
                  <a:lnTo>
                    <a:pt x="911" y="934"/>
                  </a:lnTo>
                  <a:lnTo>
                    <a:pt x="903" y="1031"/>
                  </a:lnTo>
                  <a:lnTo>
                    <a:pt x="880" y="1046"/>
                  </a:lnTo>
                  <a:lnTo>
                    <a:pt x="854" y="1060"/>
                  </a:lnTo>
                  <a:lnTo>
                    <a:pt x="827" y="1073"/>
                  </a:lnTo>
                  <a:lnTo>
                    <a:pt x="799" y="1084"/>
                  </a:lnTo>
                  <a:lnTo>
                    <a:pt x="771" y="1093"/>
                  </a:lnTo>
                  <a:lnTo>
                    <a:pt x="742" y="1100"/>
                  </a:lnTo>
                  <a:lnTo>
                    <a:pt x="713" y="1107"/>
                  </a:lnTo>
                  <a:lnTo>
                    <a:pt x="683" y="1112"/>
                  </a:lnTo>
                  <a:lnTo>
                    <a:pt x="651" y="1116"/>
                  </a:lnTo>
                  <a:lnTo>
                    <a:pt x="619" y="1119"/>
                  </a:lnTo>
                  <a:lnTo>
                    <a:pt x="587" y="1122"/>
                  </a:lnTo>
                  <a:lnTo>
                    <a:pt x="554" y="1122"/>
                  </a:lnTo>
                  <a:lnTo>
                    <a:pt x="524" y="1122"/>
                  </a:lnTo>
                  <a:lnTo>
                    <a:pt x="492" y="1119"/>
                  </a:lnTo>
                  <a:lnTo>
                    <a:pt x="462" y="1116"/>
                  </a:lnTo>
                  <a:lnTo>
                    <a:pt x="433" y="1112"/>
                  </a:lnTo>
                  <a:lnTo>
                    <a:pt x="404" y="1107"/>
                  </a:lnTo>
                  <a:lnTo>
                    <a:pt x="376" y="1099"/>
                  </a:lnTo>
                  <a:lnTo>
                    <a:pt x="349" y="1092"/>
                  </a:lnTo>
                  <a:lnTo>
                    <a:pt x="323" y="10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2" name="Freeform 35"/>
            <p:cNvSpPr>
              <a:spLocks noEditPoints="1"/>
            </p:cNvSpPr>
            <p:nvPr/>
          </p:nvSpPr>
          <p:spPr bwMode="auto">
            <a:xfrm>
              <a:off x="510862" y="3256333"/>
              <a:ext cx="109574" cy="126320"/>
            </a:xfrm>
            <a:custGeom>
              <a:avLst/>
              <a:gdLst>
                <a:gd name="T0" fmla="*/ 229 w 1001"/>
                <a:gd name="T1" fmla="*/ 777 h 1104"/>
                <a:gd name="T2" fmla="*/ 184 w 1001"/>
                <a:gd name="T3" fmla="*/ 901 h 1104"/>
                <a:gd name="T4" fmla="*/ 147 w 1001"/>
                <a:gd name="T5" fmla="*/ 998 h 1104"/>
                <a:gd name="T6" fmla="*/ 114 w 1001"/>
                <a:gd name="T7" fmla="*/ 1104 h 1104"/>
                <a:gd name="T8" fmla="*/ 88 w 1001"/>
                <a:gd name="T9" fmla="*/ 1101 h 1104"/>
                <a:gd name="T10" fmla="*/ 80 w 1001"/>
                <a:gd name="T11" fmla="*/ 1100 h 1104"/>
                <a:gd name="T12" fmla="*/ 72 w 1001"/>
                <a:gd name="T13" fmla="*/ 1100 h 1104"/>
                <a:gd name="T14" fmla="*/ 54 w 1001"/>
                <a:gd name="T15" fmla="*/ 1098 h 1104"/>
                <a:gd name="T16" fmla="*/ 36 w 1001"/>
                <a:gd name="T17" fmla="*/ 1098 h 1104"/>
                <a:gd name="T18" fmla="*/ 23 w 1001"/>
                <a:gd name="T19" fmla="*/ 1100 h 1104"/>
                <a:gd name="T20" fmla="*/ 0 w 1001"/>
                <a:gd name="T21" fmla="*/ 1104 h 1104"/>
                <a:gd name="T22" fmla="*/ 491 w 1001"/>
                <a:gd name="T23" fmla="*/ 0 h 1104"/>
                <a:gd name="T24" fmla="*/ 528 w 1001"/>
                <a:gd name="T25" fmla="*/ 0 h 1104"/>
                <a:gd name="T26" fmla="*/ 1001 w 1001"/>
                <a:gd name="T27" fmla="*/ 1104 h 1104"/>
                <a:gd name="T28" fmla="*/ 968 w 1001"/>
                <a:gd name="T29" fmla="*/ 1101 h 1104"/>
                <a:gd name="T30" fmla="*/ 957 w 1001"/>
                <a:gd name="T31" fmla="*/ 1101 h 1104"/>
                <a:gd name="T32" fmla="*/ 953 w 1001"/>
                <a:gd name="T33" fmla="*/ 1100 h 1104"/>
                <a:gd name="T34" fmla="*/ 944 w 1001"/>
                <a:gd name="T35" fmla="*/ 1100 h 1104"/>
                <a:gd name="T36" fmla="*/ 919 w 1001"/>
                <a:gd name="T37" fmla="*/ 1098 h 1104"/>
                <a:gd name="T38" fmla="*/ 893 w 1001"/>
                <a:gd name="T39" fmla="*/ 1098 h 1104"/>
                <a:gd name="T40" fmla="*/ 871 w 1001"/>
                <a:gd name="T41" fmla="*/ 1100 h 1104"/>
                <a:gd name="T42" fmla="*/ 836 w 1001"/>
                <a:gd name="T43" fmla="*/ 1104 h 1104"/>
                <a:gd name="T44" fmla="*/ 819 w 1001"/>
                <a:gd name="T45" fmla="*/ 1057 h 1104"/>
                <a:gd name="T46" fmla="*/ 804 w 1001"/>
                <a:gd name="T47" fmla="*/ 1018 h 1104"/>
                <a:gd name="T48" fmla="*/ 793 w 1001"/>
                <a:gd name="T49" fmla="*/ 985 h 1104"/>
                <a:gd name="T50" fmla="*/ 782 w 1001"/>
                <a:gd name="T51" fmla="*/ 958 h 1104"/>
                <a:gd name="T52" fmla="*/ 777 w 1001"/>
                <a:gd name="T53" fmla="*/ 941 h 1104"/>
                <a:gd name="T54" fmla="*/ 769 w 1001"/>
                <a:gd name="T55" fmla="*/ 922 h 1104"/>
                <a:gd name="T56" fmla="*/ 762 w 1001"/>
                <a:gd name="T57" fmla="*/ 902 h 1104"/>
                <a:gd name="T58" fmla="*/ 753 w 1001"/>
                <a:gd name="T59" fmla="*/ 879 h 1104"/>
                <a:gd name="T60" fmla="*/ 743 w 1001"/>
                <a:gd name="T61" fmla="*/ 854 h 1104"/>
                <a:gd name="T62" fmla="*/ 733 w 1001"/>
                <a:gd name="T63" fmla="*/ 830 h 1104"/>
                <a:gd name="T64" fmla="*/ 724 w 1001"/>
                <a:gd name="T65" fmla="*/ 805 h 1104"/>
                <a:gd name="T66" fmla="*/ 713 w 1001"/>
                <a:gd name="T67" fmla="*/ 780 h 1104"/>
                <a:gd name="T68" fmla="*/ 703 w 1001"/>
                <a:gd name="T69" fmla="*/ 754 h 1104"/>
                <a:gd name="T70" fmla="*/ 692 w 1001"/>
                <a:gd name="T71" fmla="*/ 729 h 1104"/>
                <a:gd name="T72" fmla="*/ 682 w 1001"/>
                <a:gd name="T73" fmla="*/ 703 h 1104"/>
                <a:gd name="T74" fmla="*/ 670 w 1001"/>
                <a:gd name="T75" fmla="*/ 677 h 1104"/>
                <a:gd name="T76" fmla="*/ 269 w 1001"/>
                <a:gd name="T77" fmla="*/ 677 h 1104"/>
                <a:gd name="T78" fmla="*/ 229 w 1001"/>
                <a:gd name="T79" fmla="*/ 777 h 1104"/>
                <a:gd name="T80" fmla="*/ 646 w 1001"/>
                <a:gd name="T81" fmla="*/ 610 h 1104"/>
                <a:gd name="T82" fmla="*/ 472 w 1001"/>
                <a:gd name="T83" fmla="*/ 208 h 1104"/>
                <a:gd name="T84" fmla="*/ 299 w 1001"/>
                <a:gd name="T85" fmla="*/ 610 h 1104"/>
                <a:gd name="T86" fmla="*/ 646 w 1001"/>
                <a:gd name="T87" fmla="*/ 610 h 110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001" h="1104">
                  <a:moveTo>
                    <a:pt x="229" y="777"/>
                  </a:moveTo>
                  <a:lnTo>
                    <a:pt x="184" y="901"/>
                  </a:lnTo>
                  <a:lnTo>
                    <a:pt x="147" y="998"/>
                  </a:lnTo>
                  <a:lnTo>
                    <a:pt x="114" y="1104"/>
                  </a:lnTo>
                  <a:lnTo>
                    <a:pt x="88" y="1101"/>
                  </a:lnTo>
                  <a:lnTo>
                    <a:pt x="80" y="1100"/>
                  </a:lnTo>
                  <a:lnTo>
                    <a:pt x="72" y="1100"/>
                  </a:lnTo>
                  <a:lnTo>
                    <a:pt x="54" y="1098"/>
                  </a:lnTo>
                  <a:lnTo>
                    <a:pt x="36" y="1098"/>
                  </a:lnTo>
                  <a:lnTo>
                    <a:pt x="23" y="1100"/>
                  </a:lnTo>
                  <a:lnTo>
                    <a:pt x="0" y="1104"/>
                  </a:lnTo>
                  <a:lnTo>
                    <a:pt x="491" y="0"/>
                  </a:lnTo>
                  <a:lnTo>
                    <a:pt x="528" y="0"/>
                  </a:lnTo>
                  <a:lnTo>
                    <a:pt x="1001" y="1104"/>
                  </a:lnTo>
                  <a:lnTo>
                    <a:pt x="968" y="1101"/>
                  </a:lnTo>
                  <a:lnTo>
                    <a:pt x="957" y="1101"/>
                  </a:lnTo>
                  <a:lnTo>
                    <a:pt x="953" y="1100"/>
                  </a:lnTo>
                  <a:lnTo>
                    <a:pt x="944" y="1100"/>
                  </a:lnTo>
                  <a:lnTo>
                    <a:pt x="919" y="1098"/>
                  </a:lnTo>
                  <a:lnTo>
                    <a:pt x="893" y="1098"/>
                  </a:lnTo>
                  <a:lnTo>
                    <a:pt x="871" y="1100"/>
                  </a:lnTo>
                  <a:lnTo>
                    <a:pt x="836" y="1104"/>
                  </a:lnTo>
                  <a:lnTo>
                    <a:pt x="819" y="1057"/>
                  </a:lnTo>
                  <a:lnTo>
                    <a:pt x="804" y="1018"/>
                  </a:lnTo>
                  <a:lnTo>
                    <a:pt x="793" y="985"/>
                  </a:lnTo>
                  <a:lnTo>
                    <a:pt x="782" y="958"/>
                  </a:lnTo>
                  <a:lnTo>
                    <a:pt x="777" y="941"/>
                  </a:lnTo>
                  <a:lnTo>
                    <a:pt x="769" y="922"/>
                  </a:lnTo>
                  <a:lnTo>
                    <a:pt x="762" y="902"/>
                  </a:lnTo>
                  <a:lnTo>
                    <a:pt x="753" y="879"/>
                  </a:lnTo>
                  <a:lnTo>
                    <a:pt x="743" y="854"/>
                  </a:lnTo>
                  <a:lnTo>
                    <a:pt x="733" y="830"/>
                  </a:lnTo>
                  <a:lnTo>
                    <a:pt x="724" y="805"/>
                  </a:lnTo>
                  <a:lnTo>
                    <a:pt x="713" y="780"/>
                  </a:lnTo>
                  <a:lnTo>
                    <a:pt x="703" y="754"/>
                  </a:lnTo>
                  <a:lnTo>
                    <a:pt x="692" y="729"/>
                  </a:lnTo>
                  <a:lnTo>
                    <a:pt x="682" y="703"/>
                  </a:lnTo>
                  <a:lnTo>
                    <a:pt x="670" y="677"/>
                  </a:lnTo>
                  <a:lnTo>
                    <a:pt x="269" y="677"/>
                  </a:lnTo>
                  <a:lnTo>
                    <a:pt x="229" y="777"/>
                  </a:lnTo>
                  <a:close/>
                  <a:moveTo>
                    <a:pt x="646" y="610"/>
                  </a:moveTo>
                  <a:lnTo>
                    <a:pt x="472" y="208"/>
                  </a:lnTo>
                  <a:lnTo>
                    <a:pt x="299" y="610"/>
                  </a:lnTo>
                  <a:lnTo>
                    <a:pt x="646" y="6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3" name="Freeform 36"/>
            <p:cNvSpPr>
              <a:spLocks noEditPoints="1"/>
            </p:cNvSpPr>
            <p:nvPr/>
          </p:nvSpPr>
          <p:spPr bwMode="auto">
            <a:xfrm>
              <a:off x="427289" y="3258190"/>
              <a:ext cx="74288" cy="118889"/>
            </a:xfrm>
            <a:custGeom>
              <a:avLst/>
              <a:gdLst>
                <a:gd name="T0" fmla="*/ 233 w 689"/>
                <a:gd name="T1" fmla="*/ 587 h 1080"/>
                <a:gd name="T2" fmla="*/ 194 w 689"/>
                <a:gd name="T3" fmla="*/ 586 h 1080"/>
                <a:gd name="T4" fmla="*/ 139 w 689"/>
                <a:gd name="T5" fmla="*/ 584 h 1080"/>
                <a:gd name="T6" fmla="*/ 99 w 689"/>
                <a:gd name="T7" fmla="*/ 1076 h 1080"/>
                <a:gd name="T8" fmla="*/ 37 w 689"/>
                <a:gd name="T9" fmla="*/ 1076 h 1080"/>
                <a:gd name="T10" fmla="*/ 283 w 689"/>
                <a:gd name="T11" fmla="*/ 0 h 1080"/>
                <a:gd name="T12" fmla="*/ 388 w 689"/>
                <a:gd name="T13" fmla="*/ 3 h 1080"/>
                <a:gd name="T14" fmla="*/ 475 w 689"/>
                <a:gd name="T15" fmla="*/ 13 h 1080"/>
                <a:gd name="T16" fmla="*/ 544 w 689"/>
                <a:gd name="T17" fmla="*/ 31 h 1080"/>
                <a:gd name="T18" fmla="*/ 599 w 689"/>
                <a:gd name="T19" fmla="*/ 56 h 1080"/>
                <a:gd name="T20" fmla="*/ 640 w 689"/>
                <a:gd name="T21" fmla="*/ 91 h 1080"/>
                <a:gd name="T22" fmla="*/ 667 w 689"/>
                <a:gd name="T23" fmla="*/ 136 h 1080"/>
                <a:gd name="T24" fmla="*/ 683 w 689"/>
                <a:gd name="T25" fmla="*/ 192 h 1080"/>
                <a:gd name="T26" fmla="*/ 689 w 689"/>
                <a:gd name="T27" fmla="*/ 258 h 1080"/>
                <a:gd name="T28" fmla="*/ 683 w 689"/>
                <a:gd name="T29" fmla="*/ 325 h 1080"/>
                <a:gd name="T30" fmla="*/ 667 w 689"/>
                <a:gd name="T31" fmla="*/ 382 h 1080"/>
                <a:gd name="T32" fmla="*/ 642 w 689"/>
                <a:gd name="T33" fmla="*/ 431 h 1080"/>
                <a:gd name="T34" fmla="*/ 605 w 689"/>
                <a:gd name="T35" fmla="*/ 473 h 1080"/>
                <a:gd name="T36" fmla="*/ 559 w 689"/>
                <a:gd name="T37" fmla="*/ 507 h 1080"/>
                <a:gd name="T38" fmla="*/ 501 w 689"/>
                <a:gd name="T39" fmla="*/ 537 h 1080"/>
                <a:gd name="T40" fmla="*/ 432 w 689"/>
                <a:gd name="T41" fmla="*/ 560 h 1080"/>
                <a:gd name="T42" fmla="*/ 351 w 689"/>
                <a:gd name="T43" fmla="*/ 580 h 1080"/>
                <a:gd name="T44" fmla="*/ 323 w 689"/>
                <a:gd name="T45" fmla="*/ 585 h 1080"/>
                <a:gd name="T46" fmla="*/ 286 w 689"/>
                <a:gd name="T47" fmla="*/ 588 h 1080"/>
                <a:gd name="T48" fmla="*/ 246 w 689"/>
                <a:gd name="T49" fmla="*/ 588 h 1080"/>
                <a:gd name="T50" fmla="*/ 224 w 689"/>
                <a:gd name="T51" fmla="*/ 524 h 1080"/>
                <a:gd name="T52" fmla="*/ 260 w 689"/>
                <a:gd name="T53" fmla="*/ 522 h 1080"/>
                <a:gd name="T54" fmla="*/ 293 w 689"/>
                <a:gd name="T55" fmla="*/ 521 h 1080"/>
                <a:gd name="T56" fmla="*/ 350 w 689"/>
                <a:gd name="T57" fmla="*/ 513 h 1080"/>
                <a:gd name="T58" fmla="*/ 399 w 689"/>
                <a:gd name="T59" fmla="*/ 496 h 1080"/>
                <a:gd name="T60" fmla="*/ 442 w 689"/>
                <a:gd name="T61" fmla="*/ 471 h 1080"/>
                <a:gd name="T62" fmla="*/ 478 w 689"/>
                <a:gd name="T63" fmla="*/ 442 h 1080"/>
                <a:gd name="T64" fmla="*/ 506 w 689"/>
                <a:gd name="T65" fmla="*/ 406 h 1080"/>
                <a:gd name="T66" fmla="*/ 528 w 689"/>
                <a:gd name="T67" fmla="*/ 363 h 1080"/>
                <a:gd name="T68" fmla="*/ 539 w 689"/>
                <a:gd name="T69" fmla="*/ 317 h 1080"/>
                <a:gd name="T70" fmla="*/ 544 w 689"/>
                <a:gd name="T71" fmla="*/ 266 h 1080"/>
                <a:gd name="T72" fmla="*/ 541 w 689"/>
                <a:gd name="T73" fmla="*/ 227 h 1080"/>
                <a:gd name="T74" fmla="*/ 534 w 689"/>
                <a:gd name="T75" fmla="*/ 191 h 1080"/>
                <a:gd name="T76" fmla="*/ 520 w 689"/>
                <a:gd name="T77" fmla="*/ 157 h 1080"/>
                <a:gd name="T78" fmla="*/ 501 w 689"/>
                <a:gd name="T79" fmla="*/ 127 h 1080"/>
                <a:gd name="T80" fmla="*/ 476 w 689"/>
                <a:gd name="T81" fmla="*/ 103 h 1080"/>
                <a:gd name="T82" fmla="*/ 445 w 689"/>
                <a:gd name="T83" fmla="*/ 84 h 1080"/>
                <a:gd name="T84" fmla="*/ 409 w 689"/>
                <a:gd name="T85" fmla="*/ 70 h 1080"/>
                <a:gd name="T86" fmla="*/ 366 w 689"/>
                <a:gd name="T87" fmla="*/ 64 h 1080"/>
                <a:gd name="T88" fmla="*/ 337 w 689"/>
                <a:gd name="T89" fmla="*/ 62 h 1080"/>
                <a:gd name="T90" fmla="*/ 281 w 689"/>
                <a:gd name="T91" fmla="*/ 60 h 1080"/>
                <a:gd name="T92" fmla="*/ 139 w 689"/>
                <a:gd name="T93" fmla="*/ 60 h 10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689" h="1080">
                  <a:moveTo>
                    <a:pt x="246" y="588"/>
                  </a:moveTo>
                  <a:lnTo>
                    <a:pt x="241" y="588"/>
                  </a:lnTo>
                  <a:lnTo>
                    <a:pt x="233" y="587"/>
                  </a:lnTo>
                  <a:lnTo>
                    <a:pt x="226" y="587"/>
                  </a:lnTo>
                  <a:lnTo>
                    <a:pt x="219" y="586"/>
                  </a:lnTo>
                  <a:lnTo>
                    <a:pt x="194" y="586"/>
                  </a:lnTo>
                  <a:lnTo>
                    <a:pt x="188" y="584"/>
                  </a:lnTo>
                  <a:lnTo>
                    <a:pt x="183" y="584"/>
                  </a:lnTo>
                  <a:lnTo>
                    <a:pt x="139" y="584"/>
                  </a:lnTo>
                  <a:lnTo>
                    <a:pt x="139" y="1080"/>
                  </a:lnTo>
                  <a:lnTo>
                    <a:pt x="110" y="1077"/>
                  </a:lnTo>
                  <a:lnTo>
                    <a:pt x="99" y="1076"/>
                  </a:lnTo>
                  <a:lnTo>
                    <a:pt x="91" y="1076"/>
                  </a:lnTo>
                  <a:lnTo>
                    <a:pt x="69" y="1074"/>
                  </a:lnTo>
                  <a:lnTo>
                    <a:pt x="37" y="1076"/>
                  </a:lnTo>
                  <a:lnTo>
                    <a:pt x="0" y="1080"/>
                  </a:lnTo>
                  <a:lnTo>
                    <a:pt x="0" y="0"/>
                  </a:lnTo>
                  <a:lnTo>
                    <a:pt x="283" y="0"/>
                  </a:lnTo>
                  <a:lnTo>
                    <a:pt x="320" y="0"/>
                  </a:lnTo>
                  <a:lnTo>
                    <a:pt x="355" y="1"/>
                  </a:lnTo>
                  <a:lnTo>
                    <a:pt x="388" y="3"/>
                  </a:lnTo>
                  <a:lnTo>
                    <a:pt x="418" y="5"/>
                  </a:lnTo>
                  <a:lnTo>
                    <a:pt x="447" y="10"/>
                  </a:lnTo>
                  <a:lnTo>
                    <a:pt x="475" y="13"/>
                  </a:lnTo>
                  <a:lnTo>
                    <a:pt x="499" y="18"/>
                  </a:lnTo>
                  <a:lnTo>
                    <a:pt x="522" y="24"/>
                  </a:lnTo>
                  <a:lnTo>
                    <a:pt x="544" y="31"/>
                  </a:lnTo>
                  <a:lnTo>
                    <a:pt x="564" y="38"/>
                  </a:lnTo>
                  <a:lnTo>
                    <a:pt x="582" y="47"/>
                  </a:lnTo>
                  <a:lnTo>
                    <a:pt x="599" y="56"/>
                  </a:lnTo>
                  <a:lnTo>
                    <a:pt x="613" y="67"/>
                  </a:lnTo>
                  <a:lnTo>
                    <a:pt x="627" y="79"/>
                  </a:lnTo>
                  <a:lnTo>
                    <a:pt x="640" y="91"/>
                  </a:lnTo>
                  <a:lnTo>
                    <a:pt x="650" y="104"/>
                  </a:lnTo>
                  <a:lnTo>
                    <a:pt x="659" y="120"/>
                  </a:lnTo>
                  <a:lnTo>
                    <a:pt x="667" y="136"/>
                  </a:lnTo>
                  <a:lnTo>
                    <a:pt x="674" y="153"/>
                  </a:lnTo>
                  <a:lnTo>
                    <a:pt x="679" y="172"/>
                  </a:lnTo>
                  <a:lnTo>
                    <a:pt x="683" y="192"/>
                  </a:lnTo>
                  <a:lnTo>
                    <a:pt x="687" y="212"/>
                  </a:lnTo>
                  <a:lnTo>
                    <a:pt x="689" y="235"/>
                  </a:lnTo>
                  <a:lnTo>
                    <a:pt x="689" y="258"/>
                  </a:lnTo>
                  <a:lnTo>
                    <a:pt x="689" y="281"/>
                  </a:lnTo>
                  <a:lnTo>
                    <a:pt x="687" y="304"/>
                  </a:lnTo>
                  <a:lnTo>
                    <a:pt x="683" y="325"/>
                  </a:lnTo>
                  <a:lnTo>
                    <a:pt x="679" y="345"/>
                  </a:lnTo>
                  <a:lnTo>
                    <a:pt x="674" y="364"/>
                  </a:lnTo>
                  <a:lnTo>
                    <a:pt x="667" y="382"/>
                  </a:lnTo>
                  <a:lnTo>
                    <a:pt x="660" y="400"/>
                  </a:lnTo>
                  <a:lnTo>
                    <a:pt x="652" y="416"/>
                  </a:lnTo>
                  <a:lnTo>
                    <a:pt x="642" y="431"/>
                  </a:lnTo>
                  <a:lnTo>
                    <a:pt x="630" y="446"/>
                  </a:lnTo>
                  <a:lnTo>
                    <a:pt x="619" y="460"/>
                  </a:lnTo>
                  <a:lnTo>
                    <a:pt x="605" y="473"/>
                  </a:lnTo>
                  <a:lnTo>
                    <a:pt x="591" y="485"/>
                  </a:lnTo>
                  <a:lnTo>
                    <a:pt x="575" y="497"/>
                  </a:lnTo>
                  <a:lnTo>
                    <a:pt x="559" y="507"/>
                  </a:lnTo>
                  <a:lnTo>
                    <a:pt x="541" y="518"/>
                  </a:lnTo>
                  <a:lnTo>
                    <a:pt x="522" y="528"/>
                  </a:lnTo>
                  <a:lnTo>
                    <a:pt x="501" y="537"/>
                  </a:lnTo>
                  <a:lnTo>
                    <a:pt x="480" y="546"/>
                  </a:lnTo>
                  <a:lnTo>
                    <a:pt x="457" y="553"/>
                  </a:lnTo>
                  <a:lnTo>
                    <a:pt x="432" y="560"/>
                  </a:lnTo>
                  <a:lnTo>
                    <a:pt x="407" y="568"/>
                  </a:lnTo>
                  <a:lnTo>
                    <a:pt x="379" y="574"/>
                  </a:lnTo>
                  <a:lnTo>
                    <a:pt x="351" y="580"/>
                  </a:lnTo>
                  <a:lnTo>
                    <a:pt x="343" y="582"/>
                  </a:lnTo>
                  <a:lnTo>
                    <a:pt x="334" y="584"/>
                  </a:lnTo>
                  <a:lnTo>
                    <a:pt x="323" y="585"/>
                  </a:lnTo>
                  <a:lnTo>
                    <a:pt x="310" y="586"/>
                  </a:lnTo>
                  <a:lnTo>
                    <a:pt x="299" y="587"/>
                  </a:lnTo>
                  <a:lnTo>
                    <a:pt x="286" y="588"/>
                  </a:lnTo>
                  <a:lnTo>
                    <a:pt x="273" y="588"/>
                  </a:lnTo>
                  <a:lnTo>
                    <a:pt x="260" y="588"/>
                  </a:lnTo>
                  <a:lnTo>
                    <a:pt x="246" y="588"/>
                  </a:lnTo>
                  <a:close/>
                  <a:moveTo>
                    <a:pt x="211" y="525"/>
                  </a:moveTo>
                  <a:lnTo>
                    <a:pt x="216" y="525"/>
                  </a:lnTo>
                  <a:lnTo>
                    <a:pt x="224" y="524"/>
                  </a:lnTo>
                  <a:lnTo>
                    <a:pt x="233" y="523"/>
                  </a:lnTo>
                  <a:lnTo>
                    <a:pt x="246" y="522"/>
                  </a:lnTo>
                  <a:lnTo>
                    <a:pt x="260" y="522"/>
                  </a:lnTo>
                  <a:lnTo>
                    <a:pt x="272" y="522"/>
                  </a:lnTo>
                  <a:lnTo>
                    <a:pt x="283" y="521"/>
                  </a:lnTo>
                  <a:lnTo>
                    <a:pt x="293" y="521"/>
                  </a:lnTo>
                  <a:lnTo>
                    <a:pt x="313" y="519"/>
                  </a:lnTo>
                  <a:lnTo>
                    <a:pt x="332" y="516"/>
                  </a:lnTo>
                  <a:lnTo>
                    <a:pt x="350" y="513"/>
                  </a:lnTo>
                  <a:lnTo>
                    <a:pt x="367" y="507"/>
                  </a:lnTo>
                  <a:lnTo>
                    <a:pt x="384" y="502"/>
                  </a:lnTo>
                  <a:lnTo>
                    <a:pt x="399" y="496"/>
                  </a:lnTo>
                  <a:lnTo>
                    <a:pt x="414" y="488"/>
                  </a:lnTo>
                  <a:lnTo>
                    <a:pt x="429" y="480"/>
                  </a:lnTo>
                  <a:lnTo>
                    <a:pt x="442" y="471"/>
                  </a:lnTo>
                  <a:lnTo>
                    <a:pt x="455" y="462"/>
                  </a:lnTo>
                  <a:lnTo>
                    <a:pt x="466" y="452"/>
                  </a:lnTo>
                  <a:lnTo>
                    <a:pt x="478" y="442"/>
                  </a:lnTo>
                  <a:lnTo>
                    <a:pt x="488" y="430"/>
                  </a:lnTo>
                  <a:lnTo>
                    <a:pt x="498" y="418"/>
                  </a:lnTo>
                  <a:lnTo>
                    <a:pt x="506" y="406"/>
                  </a:lnTo>
                  <a:lnTo>
                    <a:pt x="515" y="392"/>
                  </a:lnTo>
                  <a:lnTo>
                    <a:pt x="521" y="378"/>
                  </a:lnTo>
                  <a:lnTo>
                    <a:pt x="528" y="363"/>
                  </a:lnTo>
                  <a:lnTo>
                    <a:pt x="533" y="348"/>
                  </a:lnTo>
                  <a:lnTo>
                    <a:pt x="536" y="333"/>
                  </a:lnTo>
                  <a:lnTo>
                    <a:pt x="539" y="317"/>
                  </a:lnTo>
                  <a:lnTo>
                    <a:pt x="542" y="300"/>
                  </a:lnTo>
                  <a:lnTo>
                    <a:pt x="544" y="283"/>
                  </a:lnTo>
                  <a:lnTo>
                    <a:pt x="544" y="266"/>
                  </a:lnTo>
                  <a:lnTo>
                    <a:pt x="544" y="254"/>
                  </a:lnTo>
                  <a:lnTo>
                    <a:pt x="542" y="240"/>
                  </a:lnTo>
                  <a:lnTo>
                    <a:pt x="541" y="227"/>
                  </a:lnTo>
                  <a:lnTo>
                    <a:pt x="539" y="216"/>
                  </a:lnTo>
                  <a:lnTo>
                    <a:pt x="537" y="203"/>
                  </a:lnTo>
                  <a:lnTo>
                    <a:pt x="534" y="191"/>
                  </a:lnTo>
                  <a:lnTo>
                    <a:pt x="530" y="179"/>
                  </a:lnTo>
                  <a:lnTo>
                    <a:pt x="525" y="168"/>
                  </a:lnTo>
                  <a:lnTo>
                    <a:pt x="520" y="157"/>
                  </a:lnTo>
                  <a:lnTo>
                    <a:pt x="514" y="147"/>
                  </a:lnTo>
                  <a:lnTo>
                    <a:pt x="507" y="137"/>
                  </a:lnTo>
                  <a:lnTo>
                    <a:pt x="501" y="127"/>
                  </a:lnTo>
                  <a:lnTo>
                    <a:pt x="493" y="119"/>
                  </a:lnTo>
                  <a:lnTo>
                    <a:pt x="485" y="110"/>
                  </a:lnTo>
                  <a:lnTo>
                    <a:pt x="476" y="103"/>
                  </a:lnTo>
                  <a:lnTo>
                    <a:pt x="466" y="96"/>
                  </a:lnTo>
                  <a:lnTo>
                    <a:pt x="456" y="89"/>
                  </a:lnTo>
                  <a:lnTo>
                    <a:pt x="445" y="84"/>
                  </a:lnTo>
                  <a:lnTo>
                    <a:pt x="433" y="79"/>
                  </a:lnTo>
                  <a:lnTo>
                    <a:pt x="422" y="74"/>
                  </a:lnTo>
                  <a:lnTo>
                    <a:pt x="409" y="70"/>
                  </a:lnTo>
                  <a:lnTo>
                    <a:pt x="395" y="67"/>
                  </a:lnTo>
                  <a:lnTo>
                    <a:pt x="380" y="65"/>
                  </a:lnTo>
                  <a:lnTo>
                    <a:pt x="366" y="64"/>
                  </a:lnTo>
                  <a:lnTo>
                    <a:pt x="360" y="63"/>
                  </a:lnTo>
                  <a:lnTo>
                    <a:pt x="351" y="63"/>
                  </a:lnTo>
                  <a:lnTo>
                    <a:pt x="337" y="62"/>
                  </a:lnTo>
                  <a:lnTo>
                    <a:pt x="319" y="61"/>
                  </a:lnTo>
                  <a:lnTo>
                    <a:pt x="300" y="61"/>
                  </a:lnTo>
                  <a:lnTo>
                    <a:pt x="281" y="60"/>
                  </a:lnTo>
                  <a:lnTo>
                    <a:pt x="262" y="60"/>
                  </a:lnTo>
                  <a:lnTo>
                    <a:pt x="244" y="60"/>
                  </a:lnTo>
                  <a:lnTo>
                    <a:pt x="139" y="60"/>
                  </a:lnTo>
                  <a:lnTo>
                    <a:pt x="139" y="521"/>
                  </a:lnTo>
                  <a:lnTo>
                    <a:pt x="211" y="5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4" name="Freeform 37"/>
            <p:cNvSpPr>
              <a:spLocks/>
            </p:cNvSpPr>
            <p:nvPr/>
          </p:nvSpPr>
          <p:spPr bwMode="auto">
            <a:xfrm>
              <a:off x="321429" y="3258190"/>
              <a:ext cx="87288" cy="118889"/>
            </a:xfrm>
            <a:custGeom>
              <a:avLst/>
              <a:gdLst>
                <a:gd name="T0" fmla="*/ 139 w 794"/>
                <a:gd name="T1" fmla="*/ 530 h 1081"/>
                <a:gd name="T2" fmla="*/ 139 w 794"/>
                <a:gd name="T3" fmla="*/ 1081 h 1081"/>
                <a:gd name="T4" fmla="*/ 111 w 794"/>
                <a:gd name="T5" fmla="*/ 1078 h 1081"/>
                <a:gd name="T6" fmla="*/ 99 w 794"/>
                <a:gd name="T7" fmla="*/ 1077 h 1081"/>
                <a:gd name="T8" fmla="*/ 92 w 794"/>
                <a:gd name="T9" fmla="*/ 1077 h 1081"/>
                <a:gd name="T10" fmla="*/ 69 w 794"/>
                <a:gd name="T11" fmla="*/ 1075 h 1081"/>
                <a:gd name="T12" fmla="*/ 37 w 794"/>
                <a:gd name="T13" fmla="*/ 1077 h 1081"/>
                <a:gd name="T14" fmla="*/ 0 w 794"/>
                <a:gd name="T15" fmla="*/ 1081 h 1081"/>
                <a:gd name="T16" fmla="*/ 0 w 794"/>
                <a:gd name="T17" fmla="*/ 1 h 1081"/>
                <a:gd name="T18" fmla="*/ 39 w 794"/>
                <a:gd name="T19" fmla="*/ 3 h 1081"/>
                <a:gd name="T20" fmla="*/ 69 w 794"/>
                <a:gd name="T21" fmla="*/ 4 h 1081"/>
                <a:gd name="T22" fmla="*/ 97 w 794"/>
                <a:gd name="T23" fmla="*/ 3 h 1081"/>
                <a:gd name="T24" fmla="*/ 139 w 794"/>
                <a:gd name="T25" fmla="*/ 1 h 1081"/>
                <a:gd name="T26" fmla="*/ 139 w 794"/>
                <a:gd name="T27" fmla="*/ 488 h 1081"/>
                <a:gd name="T28" fmla="*/ 143 w 794"/>
                <a:gd name="T29" fmla="*/ 490 h 1081"/>
                <a:gd name="T30" fmla="*/ 147 w 794"/>
                <a:gd name="T31" fmla="*/ 491 h 1081"/>
                <a:gd name="T32" fmla="*/ 154 w 794"/>
                <a:gd name="T33" fmla="*/ 490 h 1081"/>
                <a:gd name="T34" fmla="*/ 161 w 794"/>
                <a:gd name="T35" fmla="*/ 488 h 1081"/>
                <a:gd name="T36" fmla="*/ 170 w 794"/>
                <a:gd name="T37" fmla="*/ 484 h 1081"/>
                <a:gd name="T38" fmla="*/ 178 w 794"/>
                <a:gd name="T39" fmla="*/ 479 h 1081"/>
                <a:gd name="T40" fmla="*/ 185 w 794"/>
                <a:gd name="T41" fmla="*/ 473 h 1081"/>
                <a:gd name="T42" fmla="*/ 194 w 794"/>
                <a:gd name="T43" fmla="*/ 466 h 1081"/>
                <a:gd name="T44" fmla="*/ 202 w 794"/>
                <a:gd name="T45" fmla="*/ 459 h 1081"/>
                <a:gd name="T46" fmla="*/ 212 w 794"/>
                <a:gd name="T47" fmla="*/ 450 h 1081"/>
                <a:gd name="T48" fmla="*/ 223 w 794"/>
                <a:gd name="T49" fmla="*/ 440 h 1081"/>
                <a:gd name="T50" fmla="*/ 234 w 794"/>
                <a:gd name="T51" fmla="*/ 429 h 1081"/>
                <a:gd name="T52" fmla="*/ 247 w 794"/>
                <a:gd name="T53" fmla="*/ 416 h 1081"/>
                <a:gd name="T54" fmla="*/ 262 w 794"/>
                <a:gd name="T55" fmla="*/ 402 h 1081"/>
                <a:gd name="T56" fmla="*/ 651 w 794"/>
                <a:gd name="T57" fmla="*/ 1 h 1081"/>
                <a:gd name="T58" fmla="*/ 686 w 794"/>
                <a:gd name="T59" fmla="*/ 3 h 1081"/>
                <a:gd name="T60" fmla="*/ 713 w 794"/>
                <a:gd name="T61" fmla="*/ 4 h 1081"/>
                <a:gd name="T62" fmla="*/ 737 w 794"/>
                <a:gd name="T63" fmla="*/ 3 h 1081"/>
                <a:gd name="T64" fmla="*/ 773 w 794"/>
                <a:gd name="T65" fmla="*/ 0 h 1081"/>
                <a:gd name="T66" fmla="*/ 416 w 794"/>
                <a:gd name="T67" fmla="*/ 345 h 1081"/>
                <a:gd name="T68" fmla="*/ 283 w 794"/>
                <a:gd name="T69" fmla="*/ 480 h 1081"/>
                <a:gd name="T70" fmla="*/ 416 w 794"/>
                <a:gd name="T71" fmla="*/ 630 h 1081"/>
                <a:gd name="T72" fmla="*/ 569 w 794"/>
                <a:gd name="T73" fmla="*/ 804 h 1081"/>
                <a:gd name="T74" fmla="*/ 666 w 794"/>
                <a:gd name="T75" fmla="*/ 915 h 1081"/>
                <a:gd name="T76" fmla="*/ 794 w 794"/>
                <a:gd name="T77" fmla="*/ 1073 h 1081"/>
                <a:gd name="T78" fmla="*/ 794 w 794"/>
                <a:gd name="T79" fmla="*/ 1081 h 1081"/>
                <a:gd name="T80" fmla="*/ 759 w 794"/>
                <a:gd name="T81" fmla="*/ 1078 h 1081"/>
                <a:gd name="T82" fmla="*/ 749 w 794"/>
                <a:gd name="T83" fmla="*/ 1078 h 1081"/>
                <a:gd name="T84" fmla="*/ 742 w 794"/>
                <a:gd name="T85" fmla="*/ 1077 h 1081"/>
                <a:gd name="T86" fmla="*/ 734 w 794"/>
                <a:gd name="T87" fmla="*/ 1077 h 1081"/>
                <a:gd name="T88" fmla="*/ 707 w 794"/>
                <a:gd name="T89" fmla="*/ 1075 h 1081"/>
                <a:gd name="T90" fmla="*/ 666 w 794"/>
                <a:gd name="T91" fmla="*/ 1077 h 1081"/>
                <a:gd name="T92" fmla="*/ 619 w 794"/>
                <a:gd name="T93" fmla="*/ 1081 h 1081"/>
                <a:gd name="T94" fmla="*/ 589 w 794"/>
                <a:gd name="T95" fmla="*/ 1039 h 1081"/>
                <a:gd name="T96" fmla="*/ 561 w 794"/>
                <a:gd name="T97" fmla="*/ 1001 h 1081"/>
                <a:gd name="T98" fmla="*/ 535 w 794"/>
                <a:gd name="T99" fmla="*/ 967 h 1081"/>
                <a:gd name="T100" fmla="*/ 511 w 794"/>
                <a:gd name="T101" fmla="*/ 937 h 1081"/>
                <a:gd name="T102" fmla="*/ 165 w 794"/>
                <a:gd name="T103" fmla="*/ 535 h 1081"/>
                <a:gd name="T104" fmla="*/ 160 w 794"/>
                <a:gd name="T105" fmla="*/ 531 h 1081"/>
                <a:gd name="T106" fmla="*/ 155 w 794"/>
                <a:gd name="T107" fmla="*/ 529 h 1081"/>
                <a:gd name="T108" fmla="*/ 149 w 794"/>
                <a:gd name="T109" fmla="*/ 526 h 1081"/>
                <a:gd name="T110" fmla="*/ 143 w 794"/>
                <a:gd name="T111" fmla="*/ 526 h 1081"/>
                <a:gd name="T112" fmla="*/ 142 w 794"/>
                <a:gd name="T113" fmla="*/ 526 h 1081"/>
                <a:gd name="T114" fmla="*/ 141 w 794"/>
                <a:gd name="T115" fmla="*/ 528 h 1081"/>
                <a:gd name="T116" fmla="*/ 140 w 794"/>
                <a:gd name="T117" fmla="*/ 529 h 1081"/>
                <a:gd name="T118" fmla="*/ 139 w 794"/>
                <a:gd name="T119" fmla="*/ 530 h 10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794" h="1081">
                  <a:moveTo>
                    <a:pt x="139" y="530"/>
                  </a:moveTo>
                  <a:lnTo>
                    <a:pt x="139" y="1081"/>
                  </a:lnTo>
                  <a:lnTo>
                    <a:pt x="111" y="1078"/>
                  </a:lnTo>
                  <a:lnTo>
                    <a:pt x="99" y="1077"/>
                  </a:lnTo>
                  <a:lnTo>
                    <a:pt x="92" y="1077"/>
                  </a:lnTo>
                  <a:lnTo>
                    <a:pt x="69" y="1075"/>
                  </a:lnTo>
                  <a:lnTo>
                    <a:pt x="37" y="1077"/>
                  </a:lnTo>
                  <a:lnTo>
                    <a:pt x="0" y="1081"/>
                  </a:lnTo>
                  <a:lnTo>
                    <a:pt x="0" y="1"/>
                  </a:lnTo>
                  <a:lnTo>
                    <a:pt x="39" y="3"/>
                  </a:lnTo>
                  <a:lnTo>
                    <a:pt x="69" y="4"/>
                  </a:lnTo>
                  <a:lnTo>
                    <a:pt x="97" y="3"/>
                  </a:lnTo>
                  <a:lnTo>
                    <a:pt x="139" y="1"/>
                  </a:lnTo>
                  <a:lnTo>
                    <a:pt x="139" y="488"/>
                  </a:lnTo>
                  <a:lnTo>
                    <a:pt x="143" y="490"/>
                  </a:lnTo>
                  <a:lnTo>
                    <a:pt x="147" y="491"/>
                  </a:lnTo>
                  <a:lnTo>
                    <a:pt x="154" y="490"/>
                  </a:lnTo>
                  <a:lnTo>
                    <a:pt x="161" y="488"/>
                  </a:lnTo>
                  <a:lnTo>
                    <a:pt x="170" y="484"/>
                  </a:lnTo>
                  <a:lnTo>
                    <a:pt x="178" y="479"/>
                  </a:lnTo>
                  <a:lnTo>
                    <a:pt x="185" y="473"/>
                  </a:lnTo>
                  <a:lnTo>
                    <a:pt x="194" y="466"/>
                  </a:lnTo>
                  <a:lnTo>
                    <a:pt x="202" y="459"/>
                  </a:lnTo>
                  <a:lnTo>
                    <a:pt x="212" y="450"/>
                  </a:lnTo>
                  <a:lnTo>
                    <a:pt x="223" y="440"/>
                  </a:lnTo>
                  <a:lnTo>
                    <a:pt x="234" y="429"/>
                  </a:lnTo>
                  <a:lnTo>
                    <a:pt x="247" y="416"/>
                  </a:lnTo>
                  <a:lnTo>
                    <a:pt x="262" y="402"/>
                  </a:lnTo>
                  <a:lnTo>
                    <a:pt x="651" y="1"/>
                  </a:lnTo>
                  <a:lnTo>
                    <a:pt x="686" y="3"/>
                  </a:lnTo>
                  <a:lnTo>
                    <a:pt x="713" y="4"/>
                  </a:lnTo>
                  <a:lnTo>
                    <a:pt x="737" y="3"/>
                  </a:lnTo>
                  <a:lnTo>
                    <a:pt x="773" y="0"/>
                  </a:lnTo>
                  <a:lnTo>
                    <a:pt x="416" y="345"/>
                  </a:lnTo>
                  <a:lnTo>
                    <a:pt x="283" y="480"/>
                  </a:lnTo>
                  <a:lnTo>
                    <a:pt x="416" y="630"/>
                  </a:lnTo>
                  <a:lnTo>
                    <a:pt x="569" y="804"/>
                  </a:lnTo>
                  <a:lnTo>
                    <a:pt x="666" y="915"/>
                  </a:lnTo>
                  <a:lnTo>
                    <a:pt x="794" y="1073"/>
                  </a:lnTo>
                  <a:lnTo>
                    <a:pt x="794" y="1081"/>
                  </a:lnTo>
                  <a:lnTo>
                    <a:pt x="759" y="1078"/>
                  </a:lnTo>
                  <a:lnTo>
                    <a:pt x="749" y="1078"/>
                  </a:lnTo>
                  <a:lnTo>
                    <a:pt x="742" y="1077"/>
                  </a:lnTo>
                  <a:lnTo>
                    <a:pt x="734" y="1077"/>
                  </a:lnTo>
                  <a:lnTo>
                    <a:pt x="707" y="1075"/>
                  </a:lnTo>
                  <a:lnTo>
                    <a:pt x="666" y="1077"/>
                  </a:lnTo>
                  <a:lnTo>
                    <a:pt x="619" y="1081"/>
                  </a:lnTo>
                  <a:lnTo>
                    <a:pt x="589" y="1039"/>
                  </a:lnTo>
                  <a:lnTo>
                    <a:pt x="561" y="1001"/>
                  </a:lnTo>
                  <a:lnTo>
                    <a:pt x="535" y="967"/>
                  </a:lnTo>
                  <a:lnTo>
                    <a:pt x="511" y="937"/>
                  </a:lnTo>
                  <a:lnTo>
                    <a:pt x="165" y="535"/>
                  </a:lnTo>
                  <a:lnTo>
                    <a:pt x="160" y="531"/>
                  </a:lnTo>
                  <a:lnTo>
                    <a:pt x="155" y="529"/>
                  </a:lnTo>
                  <a:lnTo>
                    <a:pt x="149" y="526"/>
                  </a:lnTo>
                  <a:lnTo>
                    <a:pt x="143" y="526"/>
                  </a:lnTo>
                  <a:lnTo>
                    <a:pt x="142" y="526"/>
                  </a:lnTo>
                  <a:lnTo>
                    <a:pt x="141" y="528"/>
                  </a:lnTo>
                  <a:lnTo>
                    <a:pt x="140" y="529"/>
                  </a:lnTo>
                  <a:lnTo>
                    <a:pt x="139" y="53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5" name="Freeform 38"/>
            <p:cNvSpPr>
              <a:spLocks noEditPoints="1"/>
            </p:cNvSpPr>
            <p:nvPr/>
          </p:nvSpPr>
          <p:spPr bwMode="auto">
            <a:xfrm>
              <a:off x="1469173" y="3739320"/>
              <a:ext cx="85431" cy="118889"/>
            </a:xfrm>
            <a:custGeom>
              <a:avLst/>
              <a:gdLst>
                <a:gd name="T0" fmla="*/ 396 w 790"/>
                <a:gd name="T1" fmla="*/ 534 h 1082"/>
                <a:gd name="T2" fmla="*/ 334 w 790"/>
                <a:gd name="T3" fmla="*/ 515 h 1082"/>
                <a:gd name="T4" fmla="*/ 277 w 790"/>
                <a:gd name="T5" fmla="*/ 489 h 1082"/>
                <a:gd name="T6" fmla="*/ 224 w 790"/>
                <a:gd name="T7" fmla="*/ 459 h 1082"/>
                <a:gd name="T8" fmla="*/ 189 w 790"/>
                <a:gd name="T9" fmla="*/ 432 h 1082"/>
                <a:gd name="T10" fmla="*/ 169 w 790"/>
                <a:gd name="T11" fmla="*/ 411 h 1082"/>
                <a:gd name="T12" fmla="*/ 151 w 790"/>
                <a:gd name="T13" fmla="*/ 390 h 1082"/>
                <a:gd name="T14" fmla="*/ 136 w 790"/>
                <a:gd name="T15" fmla="*/ 366 h 1082"/>
                <a:gd name="T16" fmla="*/ 124 w 790"/>
                <a:gd name="T17" fmla="*/ 341 h 1082"/>
                <a:gd name="T18" fmla="*/ 116 w 790"/>
                <a:gd name="T19" fmla="*/ 314 h 1082"/>
                <a:gd name="T20" fmla="*/ 109 w 790"/>
                <a:gd name="T21" fmla="*/ 286 h 1082"/>
                <a:gd name="T22" fmla="*/ 107 w 790"/>
                <a:gd name="T23" fmla="*/ 256 h 1082"/>
                <a:gd name="T24" fmla="*/ 106 w 790"/>
                <a:gd name="T25" fmla="*/ 226 h 1082"/>
                <a:gd name="T26" fmla="*/ 109 w 790"/>
                <a:gd name="T27" fmla="*/ 198 h 1082"/>
                <a:gd name="T28" fmla="*/ 115 w 790"/>
                <a:gd name="T29" fmla="*/ 171 h 1082"/>
                <a:gd name="T30" fmla="*/ 122 w 790"/>
                <a:gd name="T31" fmla="*/ 147 h 1082"/>
                <a:gd name="T32" fmla="*/ 133 w 790"/>
                <a:gd name="T33" fmla="*/ 124 h 1082"/>
                <a:gd name="T34" fmla="*/ 145 w 790"/>
                <a:gd name="T35" fmla="*/ 103 h 1082"/>
                <a:gd name="T36" fmla="*/ 161 w 790"/>
                <a:gd name="T37" fmla="*/ 85 h 1082"/>
                <a:gd name="T38" fmla="*/ 180 w 790"/>
                <a:gd name="T39" fmla="*/ 68 h 1082"/>
                <a:gd name="T40" fmla="*/ 201 w 790"/>
                <a:gd name="T41" fmla="*/ 53 h 1082"/>
                <a:gd name="T42" fmla="*/ 226 w 790"/>
                <a:gd name="T43" fmla="*/ 40 h 1082"/>
                <a:gd name="T44" fmla="*/ 252 w 790"/>
                <a:gd name="T45" fmla="*/ 29 h 1082"/>
                <a:gd name="T46" fmla="*/ 283 w 790"/>
                <a:gd name="T47" fmla="*/ 19 h 1082"/>
                <a:gd name="T48" fmla="*/ 317 w 790"/>
                <a:gd name="T49" fmla="*/ 12 h 1082"/>
                <a:gd name="T50" fmla="*/ 353 w 790"/>
                <a:gd name="T51" fmla="*/ 5 h 1082"/>
                <a:gd name="T52" fmla="*/ 413 w 790"/>
                <a:gd name="T53" fmla="*/ 1 h 1082"/>
                <a:gd name="T54" fmla="*/ 790 w 790"/>
                <a:gd name="T55" fmla="*/ 0 h 1082"/>
                <a:gd name="T56" fmla="*/ 764 w 790"/>
                <a:gd name="T57" fmla="*/ 1079 h 1082"/>
                <a:gd name="T58" fmla="*/ 745 w 790"/>
                <a:gd name="T59" fmla="*/ 1078 h 1082"/>
                <a:gd name="T60" fmla="*/ 698 w 790"/>
                <a:gd name="T61" fmla="*/ 1078 h 1082"/>
                <a:gd name="T62" fmla="*/ 653 w 790"/>
                <a:gd name="T63" fmla="*/ 1081 h 1082"/>
                <a:gd name="T64" fmla="*/ 591 w 790"/>
                <a:gd name="T65" fmla="*/ 553 h 1082"/>
                <a:gd name="T66" fmla="*/ 280 w 790"/>
                <a:gd name="T67" fmla="*/ 945 h 1082"/>
                <a:gd name="T68" fmla="*/ 143 w 790"/>
                <a:gd name="T69" fmla="*/ 1078 h 1082"/>
                <a:gd name="T70" fmla="*/ 123 w 790"/>
                <a:gd name="T71" fmla="*/ 1076 h 1082"/>
                <a:gd name="T72" fmla="*/ 91 w 790"/>
                <a:gd name="T73" fmla="*/ 1075 h 1082"/>
                <a:gd name="T74" fmla="*/ 36 w 790"/>
                <a:gd name="T75" fmla="*/ 1079 h 1082"/>
                <a:gd name="T76" fmla="*/ 30 w 790"/>
                <a:gd name="T77" fmla="*/ 1041 h 1082"/>
                <a:gd name="T78" fmla="*/ 430 w 790"/>
                <a:gd name="T79" fmla="*/ 540 h 1082"/>
                <a:gd name="T80" fmla="*/ 484 w 790"/>
                <a:gd name="T81" fmla="*/ 56 h 1082"/>
                <a:gd name="T82" fmla="*/ 436 w 790"/>
                <a:gd name="T83" fmla="*/ 59 h 1082"/>
                <a:gd name="T84" fmla="*/ 400 w 790"/>
                <a:gd name="T85" fmla="*/ 65 h 1082"/>
                <a:gd name="T86" fmla="*/ 361 w 790"/>
                <a:gd name="T87" fmla="*/ 76 h 1082"/>
                <a:gd name="T88" fmla="*/ 329 w 790"/>
                <a:gd name="T89" fmla="*/ 91 h 1082"/>
                <a:gd name="T90" fmla="*/ 301 w 790"/>
                <a:gd name="T91" fmla="*/ 112 h 1082"/>
                <a:gd name="T92" fmla="*/ 280 w 790"/>
                <a:gd name="T93" fmla="*/ 137 h 1082"/>
                <a:gd name="T94" fmla="*/ 263 w 790"/>
                <a:gd name="T95" fmla="*/ 166 h 1082"/>
                <a:gd name="T96" fmla="*/ 252 w 790"/>
                <a:gd name="T97" fmla="*/ 200 h 1082"/>
                <a:gd name="T98" fmla="*/ 247 w 790"/>
                <a:gd name="T99" fmla="*/ 238 h 1082"/>
                <a:gd name="T100" fmla="*/ 247 w 790"/>
                <a:gd name="T101" fmla="*/ 280 h 1082"/>
                <a:gd name="T102" fmla="*/ 254 w 790"/>
                <a:gd name="T103" fmla="*/ 321 h 1082"/>
                <a:gd name="T104" fmla="*/ 268 w 790"/>
                <a:gd name="T105" fmla="*/ 358 h 1082"/>
                <a:gd name="T106" fmla="*/ 288 w 790"/>
                <a:gd name="T107" fmla="*/ 391 h 1082"/>
                <a:gd name="T108" fmla="*/ 316 w 790"/>
                <a:gd name="T109" fmla="*/ 419 h 1082"/>
                <a:gd name="T110" fmla="*/ 348 w 790"/>
                <a:gd name="T111" fmla="*/ 445 h 1082"/>
                <a:gd name="T112" fmla="*/ 385 w 790"/>
                <a:gd name="T113" fmla="*/ 464 h 1082"/>
                <a:gd name="T114" fmla="*/ 426 w 790"/>
                <a:gd name="T115" fmla="*/ 480 h 1082"/>
                <a:gd name="T116" fmla="*/ 476 w 790"/>
                <a:gd name="T117" fmla="*/ 489 h 1082"/>
                <a:gd name="T118" fmla="*/ 540 w 790"/>
                <a:gd name="T119" fmla="*/ 494 h 1082"/>
                <a:gd name="T120" fmla="*/ 653 w 790"/>
                <a:gd name="T121" fmla="*/ 495 h 1082"/>
                <a:gd name="T122" fmla="*/ 589 w 790"/>
                <a:gd name="T123" fmla="*/ 56 h 108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90" h="1082">
                  <a:moveTo>
                    <a:pt x="430" y="540"/>
                  </a:moveTo>
                  <a:lnTo>
                    <a:pt x="396" y="534"/>
                  </a:lnTo>
                  <a:lnTo>
                    <a:pt x="365" y="524"/>
                  </a:lnTo>
                  <a:lnTo>
                    <a:pt x="334" y="515"/>
                  </a:lnTo>
                  <a:lnTo>
                    <a:pt x="304" y="503"/>
                  </a:lnTo>
                  <a:lnTo>
                    <a:pt x="277" y="489"/>
                  </a:lnTo>
                  <a:lnTo>
                    <a:pt x="249" y="475"/>
                  </a:lnTo>
                  <a:lnTo>
                    <a:pt x="224" y="459"/>
                  </a:lnTo>
                  <a:lnTo>
                    <a:pt x="199" y="441"/>
                  </a:lnTo>
                  <a:lnTo>
                    <a:pt x="189" y="432"/>
                  </a:lnTo>
                  <a:lnTo>
                    <a:pt x="178" y="422"/>
                  </a:lnTo>
                  <a:lnTo>
                    <a:pt x="169" y="411"/>
                  </a:lnTo>
                  <a:lnTo>
                    <a:pt x="159" y="400"/>
                  </a:lnTo>
                  <a:lnTo>
                    <a:pt x="151" y="390"/>
                  </a:lnTo>
                  <a:lnTo>
                    <a:pt x="143" y="378"/>
                  </a:lnTo>
                  <a:lnTo>
                    <a:pt x="136" y="366"/>
                  </a:lnTo>
                  <a:lnTo>
                    <a:pt x="129" y="354"/>
                  </a:lnTo>
                  <a:lnTo>
                    <a:pt x="124" y="341"/>
                  </a:lnTo>
                  <a:lnTo>
                    <a:pt x="120" y="328"/>
                  </a:lnTo>
                  <a:lnTo>
                    <a:pt x="116" y="314"/>
                  </a:lnTo>
                  <a:lnTo>
                    <a:pt x="112" y="301"/>
                  </a:lnTo>
                  <a:lnTo>
                    <a:pt x="109" y="286"/>
                  </a:lnTo>
                  <a:lnTo>
                    <a:pt x="108" y="271"/>
                  </a:lnTo>
                  <a:lnTo>
                    <a:pt x="107" y="256"/>
                  </a:lnTo>
                  <a:lnTo>
                    <a:pt x="106" y="241"/>
                  </a:lnTo>
                  <a:lnTo>
                    <a:pt x="106" y="226"/>
                  </a:lnTo>
                  <a:lnTo>
                    <a:pt x="107" y="211"/>
                  </a:lnTo>
                  <a:lnTo>
                    <a:pt x="109" y="198"/>
                  </a:lnTo>
                  <a:lnTo>
                    <a:pt x="111" y="184"/>
                  </a:lnTo>
                  <a:lnTo>
                    <a:pt x="115" y="171"/>
                  </a:lnTo>
                  <a:lnTo>
                    <a:pt x="118" y="158"/>
                  </a:lnTo>
                  <a:lnTo>
                    <a:pt x="122" y="147"/>
                  </a:lnTo>
                  <a:lnTo>
                    <a:pt x="127" y="135"/>
                  </a:lnTo>
                  <a:lnTo>
                    <a:pt x="133" y="124"/>
                  </a:lnTo>
                  <a:lnTo>
                    <a:pt x="139" y="114"/>
                  </a:lnTo>
                  <a:lnTo>
                    <a:pt x="145" y="103"/>
                  </a:lnTo>
                  <a:lnTo>
                    <a:pt x="154" y="94"/>
                  </a:lnTo>
                  <a:lnTo>
                    <a:pt x="161" y="85"/>
                  </a:lnTo>
                  <a:lnTo>
                    <a:pt x="171" y="77"/>
                  </a:lnTo>
                  <a:lnTo>
                    <a:pt x="180" y="68"/>
                  </a:lnTo>
                  <a:lnTo>
                    <a:pt x="190" y="61"/>
                  </a:lnTo>
                  <a:lnTo>
                    <a:pt x="201" y="53"/>
                  </a:lnTo>
                  <a:lnTo>
                    <a:pt x="213" y="47"/>
                  </a:lnTo>
                  <a:lnTo>
                    <a:pt x="226" y="40"/>
                  </a:lnTo>
                  <a:lnTo>
                    <a:pt x="239" y="34"/>
                  </a:lnTo>
                  <a:lnTo>
                    <a:pt x="252" y="29"/>
                  </a:lnTo>
                  <a:lnTo>
                    <a:pt x="267" y="24"/>
                  </a:lnTo>
                  <a:lnTo>
                    <a:pt x="283" y="19"/>
                  </a:lnTo>
                  <a:lnTo>
                    <a:pt x="300" y="15"/>
                  </a:lnTo>
                  <a:lnTo>
                    <a:pt x="317" y="12"/>
                  </a:lnTo>
                  <a:lnTo>
                    <a:pt x="334" y="9"/>
                  </a:lnTo>
                  <a:lnTo>
                    <a:pt x="353" y="5"/>
                  </a:lnTo>
                  <a:lnTo>
                    <a:pt x="372" y="3"/>
                  </a:lnTo>
                  <a:lnTo>
                    <a:pt x="413" y="1"/>
                  </a:lnTo>
                  <a:lnTo>
                    <a:pt x="457" y="0"/>
                  </a:lnTo>
                  <a:lnTo>
                    <a:pt x="790" y="0"/>
                  </a:lnTo>
                  <a:lnTo>
                    <a:pt x="790" y="1081"/>
                  </a:lnTo>
                  <a:lnTo>
                    <a:pt x="764" y="1079"/>
                  </a:lnTo>
                  <a:lnTo>
                    <a:pt x="752" y="1079"/>
                  </a:lnTo>
                  <a:lnTo>
                    <a:pt x="745" y="1078"/>
                  </a:lnTo>
                  <a:lnTo>
                    <a:pt x="722" y="1075"/>
                  </a:lnTo>
                  <a:lnTo>
                    <a:pt x="698" y="1078"/>
                  </a:lnTo>
                  <a:lnTo>
                    <a:pt x="680" y="1079"/>
                  </a:lnTo>
                  <a:lnTo>
                    <a:pt x="653" y="1081"/>
                  </a:lnTo>
                  <a:lnTo>
                    <a:pt x="653" y="553"/>
                  </a:lnTo>
                  <a:lnTo>
                    <a:pt x="591" y="553"/>
                  </a:lnTo>
                  <a:lnTo>
                    <a:pt x="465" y="702"/>
                  </a:lnTo>
                  <a:lnTo>
                    <a:pt x="280" y="945"/>
                  </a:lnTo>
                  <a:lnTo>
                    <a:pt x="181" y="1082"/>
                  </a:lnTo>
                  <a:lnTo>
                    <a:pt x="143" y="1078"/>
                  </a:lnTo>
                  <a:lnTo>
                    <a:pt x="130" y="1078"/>
                  </a:lnTo>
                  <a:lnTo>
                    <a:pt x="123" y="1076"/>
                  </a:lnTo>
                  <a:lnTo>
                    <a:pt x="117" y="1075"/>
                  </a:lnTo>
                  <a:lnTo>
                    <a:pt x="91" y="1075"/>
                  </a:lnTo>
                  <a:lnTo>
                    <a:pt x="62" y="1078"/>
                  </a:lnTo>
                  <a:lnTo>
                    <a:pt x="36" y="1079"/>
                  </a:lnTo>
                  <a:lnTo>
                    <a:pt x="0" y="1081"/>
                  </a:lnTo>
                  <a:lnTo>
                    <a:pt x="30" y="1041"/>
                  </a:lnTo>
                  <a:lnTo>
                    <a:pt x="106" y="953"/>
                  </a:lnTo>
                  <a:lnTo>
                    <a:pt x="430" y="540"/>
                  </a:lnTo>
                  <a:close/>
                  <a:moveTo>
                    <a:pt x="518" y="56"/>
                  </a:moveTo>
                  <a:lnTo>
                    <a:pt x="484" y="56"/>
                  </a:lnTo>
                  <a:lnTo>
                    <a:pt x="457" y="57"/>
                  </a:lnTo>
                  <a:lnTo>
                    <a:pt x="436" y="59"/>
                  </a:lnTo>
                  <a:lnTo>
                    <a:pt x="421" y="61"/>
                  </a:lnTo>
                  <a:lnTo>
                    <a:pt x="400" y="65"/>
                  </a:lnTo>
                  <a:lnTo>
                    <a:pt x="379" y="70"/>
                  </a:lnTo>
                  <a:lnTo>
                    <a:pt x="361" y="76"/>
                  </a:lnTo>
                  <a:lnTo>
                    <a:pt x="344" y="83"/>
                  </a:lnTo>
                  <a:lnTo>
                    <a:pt x="329" y="91"/>
                  </a:lnTo>
                  <a:lnTo>
                    <a:pt x="314" y="101"/>
                  </a:lnTo>
                  <a:lnTo>
                    <a:pt x="301" y="112"/>
                  </a:lnTo>
                  <a:lnTo>
                    <a:pt x="289" y="123"/>
                  </a:lnTo>
                  <a:lnTo>
                    <a:pt x="280" y="137"/>
                  </a:lnTo>
                  <a:lnTo>
                    <a:pt x="270" y="151"/>
                  </a:lnTo>
                  <a:lnTo>
                    <a:pt x="263" y="166"/>
                  </a:lnTo>
                  <a:lnTo>
                    <a:pt x="257" y="183"/>
                  </a:lnTo>
                  <a:lnTo>
                    <a:pt x="252" y="200"/>
                  </a:lnTo>
                  <a:lnTo>
                    <a:pt x="249" y="219"/>
                  </a:lnTo>
                  <a:lnTo>
                    <a:pt x="247" y="238"/>
                  </a:lnTo>
                  <a:lnTo>
                    <a:pt x="246" y="259"/>
                  </a:lnTo>
                  <a:lnTo>
                    <a:pt x="247" y="280"/>
                  </a:lnTo>
                  <a:lnTo>
                    <a:pt x="249" y="301"/>
                  </a:lnTo>
                  <a:lnTo>
                    <a:pt x="254" y="321"/>
                  </a:lnTo>
                  <a:lnTo>
                    <a:pt x="260" y="340"/>
                  </a:lnTo>
                  <a:lnTo>
                    <a:pt x="268" y="358"/>
                  </a:lnTo>
                  <a:lnTo>
                    <a:pt x="278" y="375"/>
                  </a:lnTo>
                  <a:lnTo>
                    <a:pt x="288" y="391"/>
                  </a:lnTo>
                  <a:lnTo>
                    <a:pt x="301" y="406"/>
                  </a:lnTo>
                  <a:lnTo>
                    <a:pt x="316" y="419"/>
                  </a:lnTo>
                  <a:lnTo>
                    <a:pt x="332" y="433"/>
                  </a:lnTo>
                  <a:lnTo>
                    <a:pt x="348" y="445"/>
                  </a:lnTo>
                  <a:lnTo>
                    <a:pt x="366" y="456"/>
                  </a:lnTo>
                  <a:lnTo>
                    <a:pt x="385" y="464"/>
                  </a:lnTo>
                  <a:lnTo>
                    <a:pt x="405" y="472"/>
                  </a:lnTo>
                  <a:lnTo>
                    <a:pt x="426" y="480"/>
                  </a:lnTo>
                  <a:lnTo>
                    <a:pt x="448" y="485"/>
                  </a:lnTo>
                  <a:lnTo>
                    <a:pt x="476" y="489"/>
                  </a:lnTo>
                  <a:lnTo>
                    <a:pt x="507" y="493"/>
                  </a:lnTo>
                  <a:lnTo>
                    <a:pt x="540" y="494"/>
                  </a:lnTo>
                  <a:lnTo>
                    <a:pt x="579" y="495"/>
                  </a:lnTo>
                  <a:lnTo>
                    <a:pt x="653" y="495"/>
                  </a:lnTo>
                  <a:lnTo>
                    <a:pt x="653" y="60"/>
                  </a:lnTo>
                  <a:lnTo>
                    <a:pt x="589" y="56"/>
                  </a:lnTo>
                  <a:lnTo>
                    <a:pt x="518" y="56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6" name="Freeform 39"/>
            <p:cNvSpPr>
              <a:spLocks/>
            </p:cNvSpPr>
            <p:nvPr/>
          </p:nvSpPr>
          <p:spPr bwMode="auto">
            <a:xfrm>
              <a:off x="1346599" y="3739320"/>
              <a:ext cx="104003" cy="118889"/>
            </a:xfrm>
            <a:custGeom>
              <a:avLst/>
              <a:gdLst>
                <a:gd name="T0" fmla="*/ 138 w 941"/>
                <a:gd name="T1" fmla="*/ 824 h 1081"/>
                <a:gd name="T2" fmla="*/ 154 w 941"/>
                <a:gd name="T3" fmla="*/ 824 h 1081"/>
                <a:gd name="T4" fmla="*/ 872 w 941"/>
                <a:gd name="T5" fmla="*/ 0 h 1081"/>
                <a:gd name="T6" fmla="*/ 941 w 941"/>
                <a:gd name="T7" fmla="*/ 0 h 1081"/>
                <a:gd name="T8" fmla="*/ 941 w 941"/>
                <a:gd name="T9" fmla="*/ 1081 h 1081"/>
                <a:gd name="T10" fmla="*/ 921 w 941"/>
                <a:gd name="T11" fmla="*/ 1079 h 1081"/>
                <a:gd name="T12" fmla="*/ 903 w 941"/>
                <a:gd name="T13" fmla="*/ 1076 h 1081"/>
                <a:gd name="T14" fmla="*/ 886 w 941"/>
                <a:gd name="T15" fmla="*/ 1076 h 1081"/>
                <a:gd name="T16" fmla="*/ 872 w 941"/>
                <a:gd name="T17" fmla="*/ 1075 h 1081"/>
                <a:gd name="T18" fmla="*/ 859 w 941"/>
                <a:gd name="T19" fmla="*/ 1076 h 1081"/>
                <a:gd name="T20" fmla="*/ 843 w 941"/>
                <a:gd name="T21" fmla="*/ 1076 h 1081"/>
                <a:gd name="T22" fmla="*/ 824 w 941"/>
                <a:gd name="T23" fmla="*/ 1079 h 1081"/>
                <a:gd name="T24" fmla="*/ 803 w 941"/>
                <a:gd name="T25" fmla="*/ 1081 h 1081"/>
                <a:gd name="T26" fmla="*/ 803 w 941"/>
                <a:gd name="T27" fmla="*/ 219 h 1081"/>
                <a:gd name="T28" fmla="*/ 786 w 941"/>
                <a:gd name="T29" fmla="*/ 219 h 1081"/>
                <a:gd name="T30" fmla="*/ 129 w 941"/>
                <a:gd name="T31" fmla="*/ 984 h 1081"/>
                <a:gd name="T32" fmla="*/ 106 w 941"/>
                <a:gd name="T33" fmla="*/ 1011 h 1081"/>
                <a:gd name="T34" fmla="*/ 83 w 941"/>
                <a:gd name="T35" fmla="*/ 1036 h 1081"/>
                <a:gd name="T36" fmla="*/ 64 w 941"/>
                <a:gd name="T37" fmla="*/ 1059 h 1081"/>
                <a:gd name="T38" fmla="*/ 48 w 941"/>
                <a:gd name="T39" fmla="*/ 1081 h 1081"/>
                <a:gd name="T40" fmla="*/ 0 w 941"/>
                <a:gd name="T41" fmla="*/ 1081 h 1081"/>
                <a:gd name="T42" fmla="*/ 0 w 941"/>
                <a:gd name="T43" fmla="*/ 0 h 1081"/>
                <a:gd name="T44" fmla="*/ 10 w 941"/>
                <a:gd name="T45" fmla="*/ 2 h 1081"/>
                <a:gd name="T46" fmla="*/ 25 w 941"/>
                <a:gd name="T47" fmla="*/ 3 h 1081"/>
                <a:gd name="T48" fmla="*/ 44 w 941"/>
                <a:gd name="T49" fmla="*/ 4 h 1081"/>
                <a:gd name="T50" fmla="*/ 69 w 941"/>
                <a:gd name="T51" fmla="*/ 4 h 1081"/>
                <a:gd name="T52" fmla="*/ 138 w 941"/>
                <a:gd name="T53" fmla="*/ 0 h 1081"/>
                <a:gd name="T54" fmla="*/ 138 w 941"/>
                <a:gd name="T55" fmla="*/ 824 h 108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941" h="1081">
                  <a:moveTo>
                    <a:pt x="138" y="824"/>
                  </a:moveTo>
                  <a:lnTo>
                    <a:pt x="154" y="824"/>
                  </a:lnTo>
                  <a:lnTo>
                    <a:pt x="872" y="0"/>
                  </a:lnTo>
                  <a:lnTo>
                    <a:pt x="941" y="0"/>
                  </a:lnTo>
                  <a:lnTo>
                    <a:pt x="941" y="1081"/>
                  </a:lnTo>
                  <a:lnTo>
                    <a:pt x="921" y="1079"/>
                  </a:lnTo>
                  <a:lnTo>
                    <a:pt x="903" y="1076"/>
                  </a:lnTo>
                  <a:lnTo>
                    <a:pt x="886" y="1076"/>
                  </a:lnTo>
                  <a:lnTo>
                    <a:pt x="872" y="1075"/>
                  </a:lnTo>
                  <a:lnTo>
                    <a:pt x="859" y="1076"/>
                  </a:lnTo>
                  <a:lnTo>
                    <a:pt x="843" y="1076"/>
                  </a:lnTo>
                  <a:lnTo>
                    <a:pt x="824" y="1079"/>
                  </a:lnTo>
                  <a:lnTo>
                    <a:pt x="803" y="1081"/>
                  </a:lnTo>
                  <a:lnTo>
                    <a:pt x="803" y="219"/>
                  </a:lnTo>
                  <a:lnTo>
                    <a:pt x="786" y="219"/>
                  </a:lnTo>
                  <a:lnTo>
                    <a:pt x="129" y="984"/>
                  </a:lnTo>
                  <a:lnTo>
                    <a:pt x="106" y="1011"/>
                  </a:lnTo>
                  <a:lnTo>
                    <a:pt x="83" y="1036"/>
                  </a:lnTo>
                  <a:lnTo>
                    <a:pt x="64" y="1059"/>
                  </a:lnTo>
                  <a:lnTo>
                    <a:pt x="48" y="1081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0" y="2"/>
                  </a:lnTo>
                  <a:lnTo>
                    <a:pt x="25" y="3"/>
                  </a:lnTo>
                  <a:lnTo>
                    <a:pt x="44" y="4"/>
                  </a:lnTo>
                  <a:lnTo>
                    <a:pt x="69" y="4"/>
                  </a:lnTo>
                  <a:lnTo>
                    <a:pt x="138" y="0"/>
                  </a:lnTo>
                  <a:lnTo>
                    <a:pt x="138" y="82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7" name="Freeform 40"/>
            <p:cNvSpPr>
              <a:spLocks/>
            </p:cNvSpPr>
            <p:nvPr/>
          </p:nvSpPr>
          <p:spPr bwMode="auto">
            <a:xfrm>
              <a:off x="1212881" y="3739320"/>
              <a:ext cx="102146" cy="118889"/>
            </a:xfrm>
            <a:custGeom>
              <a:avLst/>
              <a:gdLst>
                <a:gd name="T0" fmla="*/ 69 w 942"/>
                <a:gd name="T1" fmla="*/ 4 h 1081"/>
                <a:gd name="T2" fmla="*/ 96 w 942"/>
                <a:gd name="T3" fmla="*/ 3 h 1081"/>
                <a:gd name="T4" fmla="*/ 139 w 942"/>
                <a:gd name="T5" fmla="*/ 0 h 1081"/>
                <a:gd name="T6" fmla="*/ 139 w 942"/>
                <a:gd name="T7" fmla="*/ 453 h 1081"/>
                <a:gd name="T8" fmla="*/ 472 w 942"/>
                <a:gd name="T9" fmla="*/ 461 h 1081"/>
                <a:gd name="T10" fmla="*/ 489 w 942"/>
                <a:gd name="T11" fmla="*/ 460 h 1081"/>
                <a:gd name="T12" fmla="*/ 509 w 942"/>
                <a:gd name="T13" fmla="*/ 460 h 1081"/>
                <a:gd name="T14" fmla="*/ 528 w 942"/>
                <a:gd name="T15" fmla="*/ 459 h 1081"/>
                <a:gd name="T16" fmla="*/ 549 w 942"/>
                <a:gd name="T17" fmla="*/ 459 h 1081"/>
                <a:gd name="T18" fmla="*/ 570 w 942"/>
                <a:gd name="T19" fmla="*/ 458 h 1081"/>
                <a:gd name="T20" fmla="*/ 592 w 942"/>
                <a:gd name="T21" fmla="*/ 457 h 1081"/>
                <a:gd name="T22" fmla="*/ 614 w 942"/>
                <a:gd name="T23" fmla="*/ 457 h 1081"/>
                <a:gd name="T24" fmla="*/ 639 w 942"/>
                <a:gd name="T25" fmla="*/ 456 h 1081"/>
                <a:gd name="T26" fmla="*/ 662 w 942"/>
                <a:gd name="T27" fmla="*/ 456 h 1081"/>
                <a:gd name="T28" fmla="*/ 684 w 942"/>
                <a:gd name="T29" fmla="*/ 454 h 1081"/>
                <a:gd name="T30" fmla="*/ 707 w 942"/>
                <a:gd name="T31" fmla="*/ 454 h 1081"/>
                <a:gd name="T32" fmla="*/ 727 w 942"/>
                <a:gd name="T33" fmla="*/ 454 h 1081"/>
                <a:gd name="T34" fmla="*/ 747 w 942"/>
                <a:gd name="T35" fmla="*/ 453 h 1081"/>
                <a:gd name="T36" fmla="*/ 766 w 942"/>
                <a:gd name="T37" fmla="*/ 453 h 1081"/>
                <a:gd name="T38" fmla="*/ 785 w 942"/>
                <a:gd name="T39" fmla="*/ 453 h 1081"/>
                <a:gd name="T40" fmla="*/ 802 w 942"/>
                <a:gd name="T41" fmla="*/ 453 h 1081"/>
                <a:gd name="T42" fmla="*/ 802 w 942"/>
                <a:gd name="T43" fmla="*/ 0 h 1081"/>
                <a:gd name="T44" fmla="*/ 843 w 942"/>
                <a:gd name="T45" fmla="*/ 3 h 1081"/>
                <a:gd name="T46" fmla="*/ 873 w 942"/>
                <a:gd name="T47" fmla="*/ 4 h 1081"/>
                <a:gd name="T48" fmla="*/ 900 w 942"/>
                <a:gd name="T49" fmla="*/ 3 h 1081"/>
                <a:gd name="T50" fmla="*/ 942 w 942"/>
                <a:gd name="T51" fmla="*/ 0 h 1081"/>
                <a:gd name="T52" fmla="*/ 942 w 942"/>
                <a:gd name="T53" fmla="*/ 1081 h 1081"/>
                <a:gd name="T54" fmla="*/ 913 w 942"/>
                <a:gd name="T55" fmla="*/ 1079 h 1081"/>
                <a:gd name="T56" fmla="*/ 902 w 942"/>
                <a:gd name="T57" fmla="*/ 1079 h 1081"/>
                <a:gd name="T58" fmla="*/ 894 w 942"/>
                <a:gd name="T59" fmla="*/ 1078 h 1081"/>
                <a:gd name="T60" fmla="*/ 873 w 942"/>
                <a:gd name="T61" fmla="*/ 1075 h 1081"/>
                <a:gd name="T62" fmla="*/ 849 w 942"/>
                <a:gd name="T63" fmla="*/ 1078 h 1081"/>
                <a:gd name="T64" fmla="*/ 827 w 942"/>
                <a:gd name="T65" fmla="*/ 1079 h 1081"/>
                <a:gd name="T66" fmla="*/ 802 w 942"/>
                <a:gd name="T67" fmla="*/ 1081 h 1081"/>
                <a:gd name="T68" fmla="*/ 802 w 942"/>
                <a:gd name="T69" fmla="*/ 537 h 1081"/>
                <a:gd name="T70" fmla="*/ 692 w 942"/>
                <a:gd name="T71" fmla="*/ 535 h 1081"/>
                <a:gd name="T72" fmla="*/ 564 w 942"/>
                <a:gd name="T73" fmla="*/ 529 h 1081"/>
                <a:gd name="T74" fmla="*/ 379 w 942"/>
                <a:gd name="T75" fmla="*/ 529 h 1081"/>
                <a:gd name="T76" fmla="*/ 367 w 942"/>
                <a:gd name="T77" fmla="*/ 529 h 1081"/>
                <a:gd name="T78" fmla="*/ 351 w 942"/>
                <a:gd name="T79" fmla="*/ 530 h 1081"/>
                <a:gd name="T80" fmla="*/ 332 w 942"/>
                <a:gd name="T81" fmla="*/ 530 h 1081"/>
                <a:gd name="T82" fmla="*/ 310 w 942"/>
                <a:gd name="T83" fmla="*/ 531 h 1081"/>
                <a:gd name="T84" fmla="*/ 289 w 942"/>
                <a:gd name="T85" fmla="*/ 533 h 1081"/>
                <a:gd name="T86" fmla="*/ 272 w 942"/>
                <a:gd name="T87" fmla="*/ 534 h 1081"/>
                <a:gd name="T88" fmla="*/ 259 w 942"/>
                <a:gd name="T89" fmla="*/ 535 h 1081"/>
                <a:gd name="T90" fmla="*/ 250 w 942"/>
                <a:gd name="T91" fmla="*/ 535 h 1081"/>
                <a:gd name="T92" fmla="*/ 139 w 942"/>
                <a:gd name="T93" fmla="*/ 537 h 1081"/>
                <a:gd name="T94" fmla="*/ 139 w 942"/>
                <a:gd name="T95" fmla="*/ 1081 h 1081"/>
                <a:gd name="T96" fmla="*/ 110 w 942"/>
                <a:gd name="T97" fmla="*/ 1079 h 1081"/>
                <a:gd name="T98" fmla="*/ 99 w 942"/>
                <a:gd name="T99" fmla="*/ 1079 h 1081"/>
                <a:gd name="T100" fmla="*/ 91 w 942"/>
                <a:gd name="T101" fmla="*/ 1078 h 1081"/>
                <a:gd name="T102" fmla="*/ 69 w 942"/>
                <a:gd name="T103" fmla="*/ 1075 h 1081"/>
                <a:gd name="T104" fmla="*/ 37 w 942"/>
                <a:gd name="T105" fmla="*/ 1078 h 1081"/>
                <a:gd name="T106" fmla="*/ 0 w 942"/>
                <a:gd name="T107" fmla="*/ 1081 h 1081"/>
                <a:gd name="T108" fmla="*/ 0 w 942"/>
                <a:gd name="T109" fmla="*/ 0 h 1081"/>
                <a:gd name="T110" fmla="*/ 40 w 942"/>
                <a:gd name="T111" fmla="*/ 3 h 1081"/>
                <a:gd name="T112" fmla="*/ 69 w 942"/>
                <a:gd name="T113" fmla="*/ 4 h 10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942" h="1081">
                  <a:moveTo>
                    <a:pt x="69" y="4"/>
                  </a:moveTo>
                  <a:lnTo>
                    <a:pt x="96" y="3"/>
                  </a:lnTo>
                  <a:lnTo>
                    <a:pt x="139" y="0"/>
                  </a:lnTo>
                  <a:lnTo>
                    <a:pt x="139" y="453"/>
                  </a:lnTo>
                  <a:lnTo>
                    <a:pt x="472" y="461"/>
                  </a:lnTo>
                  <a:lnTo>
                    <a:pt x="489" y="460"/>
                  </a:lnTo>
                  <a:lnTo>
                    <a:pt x="509" y="460"/>
                  </a:lnTo>
                  <a:lnTo>
                    <a:pt x="528" y="459"/>
                  </a:lnTo>
                  <a:lnTo>
                    <a:pt x="549" y="459"/>
                  </a:lnTo>
                  <a:lnTo>
                    <a:pt x="570" y="458"/>
                  </a:lnTo>
                  <a:lnTo>
                    <a:pt x="592" y="457"/>
                  </a:lnTo>
                  <a:lnTo>
                    <a:pt x="614" y="457"/>
                  </a:lnTo>
                  <a:lnTo>
                    <a:pt x="639" y="456"/>
                  </a:lnTo>
                  <a:lnTo>
                    <a:pt x="662" y="456"/>
                  </a:lnTo>
                  <a:lnTo>
                    <a:pt x="684" y="454"/>
                  </a:lnTo>
                  <a:lnTo>
                    <a:pt x="707" y="454"/>
                  </a:lnTo>
                  <a:lnTo>
                    <a:pt x="727" y="454"/>
                  </a:lnTo>
                  <a:lnTo>
                    <a:pt x="747" y="453"/>
                  </a:lnTo>
                  <a:lnTo>
                    <a:pt x="766" y="453"/>
                  </a:lnTo>
                  <a:lnTo>
                    <a:pt x="785" y="453"/>
                  </a:lnTo>
                  <a:lnTo>
                    <a:pt x="802" y="453"/>
                  </a:lnTo>
                  <a:lnTo>
                    <a:pt x="802" y="0"/>
                  </a:lnTo>
                  <a:lnTo>
                    <a:pt x="843" y="3"/>
                  </a:lnTo>
                  <a:lnTo>
                    <a:pt x="873" y="4"/>
                  </a:lnTo>
                  <a:lnTo>
                    <a:pt x="900" y="3"/>
                  </a:lnTo>
                  <a:lnTo>
                    <a:pt x="942" y="0"/>
                  </a:lnTo>
                  <a:lnTo>
                    <a:pt x="942" y="1081"/>
                  </a:lnTo>
                  <a:lnTo>
                    <a:pt x="913" y="1079"/>
                  </a:lnTo>
                  <a:lnTo>
                    <a:pt x="902" y="1079"/>
                  </a:lnTo>
                  <a:lnTo>
                    <a:pt x="894" y="1078"/>
                  </a:lnTo>
                  <a:lnTo>
                    <a:pt x="873" y="1075"/>
                  </a:lnTo>
                  <a:lnTo>
                    <a:pt x="849" y="1078"/>
                  </a:lnTo>
                  <a:lnTo>
                    <a:pt x="827" y="1079"/>
                  </a:lnTo>
                  <a:lnTo>
                    <a:pt x="802" y="1081"/>
                  </a:lnTo>
                  <a:lnTo>
                    <a:pt x="802" y="537"/>
                  </a:lnTo>
                  <a:lnTo>
                    <a:pt x="692" y="535"/>
                  </a:lnTo>
                  <a:lnTo>
                    <a:pt x="564" y="529"/>
                  </a:lnTo>
                  <a:lnTo>
                    <a:pt x="379" y="529"/>
                  </a:lnTo>
                  <a:lnTo>
                    <a:pt x="367" y="529"/>
                  </a:lnTo>
                  <a:lnTo>
                    <a:pt x="351" y="530"/>
                  </a:lnTo>
                  <a:lnTo>
                    <a:pt x="332" y="530"/>
                  </a:lnTo>
                  <a:lnTo>
                    <a:pt x="310" y="531"/>
                  </a:lnTo>
                  <a:lnTo>
                    <a:pt x="289" y="533"/>
                  </a:lnTo>
                  <a:lnTo>
                    <a:pt x="272" y="534"/>
                  </a:lnTo>
                  <a:lnTo>
                    <a:pt x="259" y="535"/>
                  </a:lnTo>
                  <a:lnTo>
                    <a:pt x="250" y="535"/>
                  </a:lnTo>
                  <a:lnTo>
                    <a:pt x="139" y="537"/>
                  </a:lnTo>
                  <a:lnTo>
                    <a:pt x="139" y="1081"/>
                  </a:lnTo>
                  <a:lnTo>
                    <a:pt x="110" y="1079"/>
                  </a:lnTo>
                  <a:lnTo>
                    <a:pt x="99" y="1079"/>
                  </a:lnTo>
                  <a:lnTo>
                    <a:pt x="91" y="1078"/>
                  </a:lnTo>
                  <a:lnTo>
                    <a:pt x="69" y="1075"/>
                  </a:ln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40" y="3"/>
                  </a:lnTo>
                  <a:lnTo>
                    <a:pt x="69" y="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8" name="Freeform 41"/>
            <p:cNvSpPr>
              <a:spLocks/>
            </p:cNvSpPr>
            <p:nvPr/>
          </p:nvSpPr>
          <p:spPr bwMode="auto">
            <a:xfrm>
              <a:off x="1125593" y="3739320"/>
              <a:ext cx="63145" cy="118889"/>
            </a:xfrm>
            <a:custGeom>
              <a:avLst/>
              <a:gdLst>
                <a:gd name="T0" fmla="*/ 266 w 571"/>
                <a:gd name="T1" fmla="*/ 999 h 1075"/>
                <a:gd name="T2" fmla="*/ 318 w 571"/>
                <a:gd name="T3" fmla="*/ 998 h 1075"/>
                <a:gd name="T4" fmla="*/ 362 w 571"/>
                <a:gd name="T5" fmla="*/ 997 h 1075"/>
                <a:gd name="T6" fmla="*/ 397 w 571"/>
                <a:gd name="T7" fmla="*/ 996 h 1075"/>
                <a:gd name="T8" fmla="*/ 425 w 571"/>
                <a:gd name="T9" fmla="*/ 996 h 1075"/>
                <a:gd name="T10" fmla="*/ 440 w 571"/>
                <a:gd name="T11" fmla="*/ 996 h 1075"/>
                <a:gd name="T12" fmla="*/ 456 w 571"/>
                <a:gd name="T13" fmla="*/ 995 h 1075"/>
                <a:gd name="T14" fmla="*/ 472 w 571"/>
                <a:gd name="T15" fmla="*/ 994 h 1075"/>
                <a:gd name="T16" fmla="*/ 488 w 571"/>
                <a:gd name="T17" fmla="*/ 994 h 1075"/>
                <a:gd name="T18" fmla="*/ 505 w 571"/>
                <a:gd name="T19" fmla="*/ 990 h 1075"/>
                <a:gd name="T20" fmla="*/ 524 w 571"/>
                <a:gd name="T21" fmla="*/ 987 h 1075"/>
                <a:gd name="T22" fmla="*/ 545 w 571"/>
                <a:gd name="T23" fmla="*/ 984 h 1075"/>
                <a:gd name="T24" fmla="*/ 571 w 571"/>
                <a:gd name="T25" fmla="*/ 981 h 1075"/>
                <a:gd name="T26" fmla="*/ 569 w 571"/>
                <a:gd name="T27" fmla="*/ 998 h 1075"/>
                <a:gd name="T28" fmla="*/ 565 w 571"/>
                <a:gd name="T29" fmla="*/ 1014 h 1075"/>
                <a:gd name="T30" fmla="*/ 564 w 571"/>
                <a:gd name="T31" fmla="*/ 1030 h 1075"/>
                <a:gd name="T32" fmla="*/ 565 w 571"/>
                <a:gd name="T33" fmla="*/ 1042 h 1075"/>
                <a:gd name="T34" fmla="*/ 565 w 571"/>
                <a:gd name="T35" fmla="*/ 1051 h 1075"/>
                <a:gd name="T36" fmla="*/ 571 w 571"/>
                <a:gd name="T37" fmla="*/ 1075 h 1075"/>
                <a:gd name="T38" fmla="*/ 0 w 571"/>
                <a:gd name="T39" fmla="*/ 1075 h 1075"/>
                <a:gd name="T40" fmla="*/ 0 w 571"/>
                <a:gd name="T41" fmla="*/ 0 h 1075"/>
                <a:gd name="T42" fmla="*/ 559 w 571"/>
                <a:gd name="T43" fmla="*/ 0 h 1075"/>
                <a:gd name="T44" fmla="*/ 557 w 571"/>
                <a:gd name="T45" fmla="*/ 29 h 1075"/>
                <a:gd name="T46" fmla="*/ 556 w 571"/>
                <a:gd name="T47" fmla="*/ 49 h 1075"/>
                <a:gd name="T48" fmla="*/ 557 w 571"/>
                <a:gd name="T49" fmla="*/ 67 h 1075"/>
                <a:gd name="T50" fmla="*/ 559 w 571"/>
                <a:gd name="T51" fmla="*/ 96 h 1075"/>
                <a:gd name="T52" fmla="*/ 540 w 571"/>
                <a:gd name="T53" fmla="*/ 91 h 1075"/>
                <a:gd name="T54" fmla="*/ 523 w 571"/>
                <a:gd name="T55" fmla="*/ 88 h 1075"/>
                <a:gd name="T56" fmla="*/ 508 w 571"/>
                <a:gd name="T57" fmla="*/ 86 h 1075"/>
                <a:gd name="T58" fmla="*/ 497 w 571"/>
                <a:gd name="T59" fmla="*/ 84 h 1075"/>
                <a:gd name="T60" fmla="*/ 478 w 571"/>
                <a:gd name="T61" fmla="*/ 82 h 1075"/>
                <a:gd name="T62" fmla="*/ 457 w 571"/>
                <a:gd name="T63" fmla="*/ 80 h 1075"/>
                <a:gd name="T64" fmla="*/ 438 w 571"/>
                <a:gd name="T65" fmla="*/ 79 h 1075"/>
                <a:gd name="T66" fmla="*/ 419 w 571"/>
                <a:gd name="T67" fmla="*/ 78 h 1075"/>
                <a:gd name="T68" fmla="*/ 261 w 571"/>
                <a:gd name="T69" fmla="*/ 76 h 1075"/>
                <a:gd name="T70" fmla="*/ 139 w 571"/>
                <a:gd name="T71" fmla="*/ 76 h 1075"/>
                <a:gd name="T72" fmla="*/ 139 w 571"/>
                <a:gd name="T73" fmla="*/ 471 h 1075"/>
                <a:gd name="T74" fmla="*/ 427 w 571"/>
                <a:gd name="T75" fmla="*/ 471 h 1075"/>
                <a:gd name="T76" fmla="*/ 473 w 571"/>
                <a:gd name="T77" fmla="*/ 467 h 1075"/>
                <a:gd name="T78" fmla="*/ 524 w 571"/>
                <a:gd name="T79" fmla="*/ 463 h 1075"/>
                <a:gd name="T80" fmla="*/ 521 w 571"/>
                <a:gd name="T81" fmla="*/ 487 h 1075"/>
                <a:gd name="T82" fmla="*/ 520 w 571"/>
                <a:gd name="T83" fmla="*/ 504 h 1075"/>
                <a:gd name="T84" fmla="*/ 521 w 571"/>
                <a:gd name="T85" fmla="*/ 521 h 1075"/>
                <a:gd name="T86" fmla="*/ 524 w 571"/>
                <a:gd name="T87" fmla="*/ 548 h 1075"/>
                <a:gd name="T88" fmla="*/ 473 w 571"/>
                <a:gd name="T89" fmla="*/ 545 h 1075"/>
                <a:gd name="T90" fmla="*/ 427 w 571"/>
                <a:gd name="T91" fmla="*/ 540 h 1075"/>
                <a:gd name="T92" fmla="*/ 139 w 571"/>
                <a:gd name="T93" fmla="*/ 540 h 1075"/>
                <a:gd name="T94" fmla="*/ 139 w 571"/>
                <a:gd name="T95" fmla="*/ 1002 h 1075"/>
                <a:gd name="T96" fmla="*/ 153 w 571"/>
                <a:gd name="T97" fmla="*/ 1001 h 1075"/>
                <a:gd name="T98" fmla="*/ 179 w 571"/>
                <a:gd name="T99" fmla="*/ 1001 h 1075"/>
                <a:gd name="T100" fmla="*/ 217 w 571"/>
                <a:gd name="T101" fmla="*/ 1000 h 1075"/>
                <a:gd name="T102" fmla="*/ 266 w 571"/>
                <a:gd name="T103" fmla="*/ 999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71" h="1075">
                  <a:moveTo>
                    <a:pt x="266" y="999"/>
                  </a:moveTo>
                  <a:lnTo>
                    <a:pt x="318" y="998"/>
                  </a:lnTo>
                  <a:lnTo>
                    <a:pt x="362" y="997"/>
                  </a:lnTo>
                  <a:lnTo>
                    <a:pt x="397" y="996"/>
                  </a:lnTo>
                  <a:lnTo>
                    <a:pt x="425" y="996"/>
                  </a:lnTo>
                  <a:lnTo>
                    <a:pt x="440" y="996"/>
                  </a:lnTo>
                  <a:lnTo>
                    <a:pt x="456" y="995"/>
                  </a:lnTo>
                  <a:lnTo>
                    <a:pt x="472" y="994"/>
                  </a:lnTo>
                  <a:lnTo>
                    <a:pt x="488" y="994"/>
                  </a:lnTo>
                  <a:lnTo>
                    <a:pt x="505" y="990"/>
                  </a:lnTo>
                  <a:lnTo>
                    <a:pt x="524" y="987"/>
                  </a:lnTo>
                  <a:lnTo>
                    <a:pt x="545" y="984"/>
                  </a:lnTo>
                  <a:lnTo>
                    <a:pt x="571" y="981"/>
                  </a:lnTo>
                  <a:lnTo>
                    <a:pt x="569" y="998"/>
                  </a:lnTo>
                  <a:lnTo>
                    <a:pt x="565" y="1014"/>
                  </a:lnTo>
                  <a:lnTo>
                    <a:pt x="564" y="1030"/>
                  </a:lnTo>
                  <a:lnTo>
                    <a:pt x="565" y="1042"/>
                  </a:lnTo>
                  <a:lnTo>
                    <a:pt x="565" y="1051"/>
                  </a:lnTo>
                  <a:lnTo>
                    <a:pt x="571" y="1075"/>
                  </a:lnTo>
                  <a:lnTo>
                    <a:pt x="0" y="1075"/>
                  </a:lnTo>
                  <a:lnTo>
                    <a:pt x="0" y="0"/>
                  </a:lnTo>
                  <a:lnTo>
                    <a:pt x="559" y="0"/>
                  </a:lnTo>
                  <a:lnTo>
                    <a:pt x="557" y="29"/>
                  </a:lnTo>
                  <a:lnTo>
                    <a:pt x="556" y="49"/>
                  </a:lnTo>
                  <a:lnTo>
                    <a:pt x="557" y="67"/>
                  </a:lnTo>
                  <a:lnTo>
                    <a:pt x="559" y="96"/>
                  </a:lnTo>
                  <a:lnTo>
                    <a:pt x="540" y="91"/>
                  </a:lnTo>
                  <a:lnTo>
                    <a:pt x="523" y="88"/>
                  </a:lnTo>
                  <a:lnTo>
                    <a:pt x="508" y="86"/>
                  </a:lnTo>
                  <a:lnTo>
                    <a:pt x="497" y="84"/>
                  </a:lnTo>
                  <a:lnTo>
                    <a:pt x="478" y="82"/>
                  </a:lnTo>
                  <a:lnTo>
                    <a:pt x="457" y="80"/>
                  </a:lnTo>
                  <a:lnTo>
                    <a:pt x="438" y="79"/>
                  </a:lnTo>
                  <a:lnTo>
                    <a:pt x="419" y="78"/>
                  </a:lnTo>
                  <a:lnTo>
                    <a:pt x="261" y="76"/>
                  </a:lnTo>
                  <a:lnTo>
                    <a:pt x="139" y="76"/>
                  </a:lnTo>
                  <a:lnTo>
                    <a:pt x="139" y="471"/>
                  </a:lnTo>
                  <a:lnTo>
                    <a:pt x="427" y="471"/>
                  </a:lnTo>
                  <a:lnTo>
                    <a:pt x="473" y="467"/>
                  </a:lnTo>
                  <a:lnTo>
                    <a:pt x="524" y="463"/>
                  </a:lnTo>
                  <a:lnTo>
                    <a:pt x="521" y="487"/>
                  </a:lnTo>
                  <a:lnTo>
                    <a:pt x="520" y="504"/>
                  </a:lnTo>
                  <a:lnTo>
                    <a:pt x="521" y="521"/>
                  </a:lnTo>
                  <a:lnTo>
                    <a:pt x="524" y="548"/>
                  </a:lnTo>
                  <a:lnTo>
                    <a:pt x="473" y="545"/>
                  </a:lnTo>
                  <a:lnTo>
                    <a:pt x="427" y="540"/>
                  </a:lnTo>
                  <a:lnTo>
                    <a:pt x="139" y="540"/>
                  </a:lnTo>
                  <a:lnTo>
                    <a:pt x="139" y="1002"/>
                  </a:lnTo>
                  <a:lnTo>
                    <a:pt x="153" y="1001"/>
                  </a:lnTo>
                  <a:lnTo>
                    <a:pt x="179" y="1001"/>
                  </a:lnTo>
                  <a:lnTo>
                    <a:pt x="217" y="1000"/>
                  </a:lnTo>
                  <a:lnTo>
                    <a:pt x="266" y="99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89" name="Freeform 42"/>
            <p:cNvSpPr>
              <a:spLocks/>
            </p:cNvSpPr>
            <p:nvPr/>
          </p:nvSpPr>
          <p:spPr bwMode="auto">
            <a:xfrm>
              <a:off x="973303" y="3739320"/>
              <a:ext cx="122575" cy="118889"/>
            </a:xfrm>
            <a:custGeom>
              <a:avLst/>
              <a:gdLst>
                <a:gd name="T0" fmla="*/ 140 w 1117"/>
                <a:gd name="T1" fmla="*/ 1004 h 1086"/>
                <a:gd name="T2" fmla="*/ 489 w 1117"/>
                <a:gd name="T3" fmla="*/ 1004 h 1086"/>
                <a:gd name="T4" fmla="*/ 489 w 1117"/>
                <a:gd name="T5" fmla="*/ 0 h 1086"/>
                <a:gd name="T6" fmla="*/ 506 w 1117"/>
                <a:gd name="T7" fmla="*/ 2 h 1086"/>
                <a:gd name="T8" fmla="*/ 524 w 1117"/>
                <a:gd name="T9" fmla="*/ 4 h 1086"/>
                <a:gd name="T10" fmla="*/ 541 w 1117"/>
                <a:gd name="T11" fmla="*/ 4 h 1086"/>
                <a:gd name="T12" fmla="*/ 559 w 1117"/>
                <a:gd name="T13" fmla="*/ 5 h 1086"/>
                <a:gd name="T14" fmla="*/ 581 w 1117"/>
                <a:gd name="T15" fmla="*/ 4 h 1086"/>
                <a:gd name="T16" fmla="*/ 599 w 1117"/>
                <a:gd name="T17" fmla="*/ 4 h 1086"/>
                <a:gd name="T18" fmla="*/ 615 w 1117"/>
                <a:gd name="T19" fmla="*/ 2 h 1086"/>
                <a:gd name="T20" fmla="*/ 627 w 1117"/>
                <a:gd name="T21" fmla="*/ 0 h 1086"/>
                <a:gd name="T22" fmla="*/ 627 w 1117"/>
                <a:gd name="T23" fmla="*/ 1004 h 1086"/>
                <a:gd name="T24" fmla="*/ 978 w 1117"/>
                <a:gd name="T25" fmla="*/ 1004 h 1086"/>
                <a:gd name="T26" fmla="*/ 978 w 1117"/>
                <a:gd name="T27" fmla="*/ 0 h 1086"/>
                <a:gd name="T28" fmla="*/ 995 w 1117"/>
                <a:gd name="T29" fmla="*/ 2 h 1086"/>
                <a:gd name="T30" fmla="*/ 1012 w 1117"/>
                <a:gd name="T31" fmla="*/ 4 h 1086"/>
                <a:gd name="T32" fmla="*/ 1029 w 1117"/>
                <a:gd name="T33" fmla="*/ 4 h 1086"/>
                <a:gd name="T34" fmla="*/ 1047 w 1117"/>
                <a:gd name="T35" fmla="*/ 5 h 1086"/>
                <a:gd name="T36" fmla="*/ 1065 w 1117"/>
                <a:gd name="T37" fmla="*/ 4 h 1086"/>
                <a:gd name="T38" fmla="*/ 1082 w 1117"/>
                <a:gd name="T39" fmla="*/ 4 h 1086"/>
                <a:gd name="T40" fmla="*/ 1100 w 1117"/>
                <a:gd name="T41" fmla="*/ 2 h 1086"/>
                <a:gd name="T42" fmla="*/ 1117 w 1117"/>
                <a:gd name="T43" fmla="*/ 0 h 1086"/>
                <a:gd name="T44" fmla="*/ 1117 w 1117"/>
                <a:gd name="T45" fmla="*/ 1086 h 1086"/>
                <a:gd name="T46" fmla="*/ 1086 w 1117"/>
                <a:gd name="T47" fmla="*/ 1086 h 1086"/>
                <a:gd name="T48" fmla="*/ 1052 w 1117"/>
                <a:gd name="T49" fmla="*/ 1086 h 1086"/>
                <a:gd name="T50" fmla="*/ 1012 w 1117"/>
                <a:gd name="T51" fmla="*/ 1085 h 1086"/>
                <a:gd name="T52" fmla="*/ 969 w 1117"/>
                <a:gd name="T53" fmla="*/ 1085 h 1086"/>
                <a:gd name="T54" fmla="*/ 944 w 1117"/>
                <a:gd name="T55" fmla="*/ 1084 h 1086"/>
                <a:gd name="T56" fmla="*/ 920 w 1117"/>
                <a:gd name="T57" fmla="*/ 1084 h 1086"/>
                <a:gd name="T58" fmla="*/ 896 w 1117"/>
                <a:gd name="T59" fmla="*/ 1084 h 1086"/>
                <a:gd name="T60" fmla="*/ 870 w 1117"/>
                <a:gd name="T61" fmla="*/ 1084 h 1086"/>
                <a:gd name="T62" fmla="*/ 844 w 1117"/>
                <a:gd name="T63" fmla="*/ 1083 h 1086"/>
                <a:gd name="T64" fmla="*/ 818 w 1117"/>
                <a:gd name="T65" fmla="*/ 1083 h 1086"/>
                <a:gd name="T66" fmla="*/ 791 w 1117"/>
                <a:gd name="T67" fmla="*/ 1083 h 1086"/>
                <a:gd name="T68" fmla="*/ 763 w 1117"/>
                <a:gd name="T69" fmla="*/ 1083 h 1086"/>
                <a:gd name="T70" fmla="*/ 736 w 1117"/>
                <a:gd name="T71" fmla="*/ 1081 h 1086"/>
                <a:gd name="T72" fmla="*/ 709 w 1117"/>
                <a:gd name="T73" fmla="*/ 1081 h 1086"/>
                <a:gd name="T74" fmla="*/ 683 w 1117"/>
                <a:gd name="T75" fmla="*/ 1081 h 1086"/>
                <a:gd name="T76" fmla="*/ 657 w 1117"/>
                <a:gd name="T77" fmla="*/ 1081 h 1086"/>
                <a:gd name="T78" fmla="*/ 632 w 1117"/>
                <a:gd name="T79" fmla="*/ 1080 h 1086"/>
                <a:gd name="T80" fmla="*/ 606 w 1117"/>
                <a:gd name="T81" fmla="*/ 1080 h 1086"/>
                <a:gd name="T82" fmla="*/ 582 w 1117"/>
                <a:gd name="T83" fmla="*/ 1080 h 1086"/>
                <a:gd name="T84" fmla="*/ 559 w 1117"/>
                <a:gd name="T85" fmla="*/ 1080 h 1086"/>
                <a:gd name="T86" fmla="*/ 197 w 1117"/>
                <a:gd name="T87" fmla="*/ 1080 h 1086"/>
                <a:gd name="T88" fmla="*/ 172 w 1117"/>
                <a:gd name="T89" fmla="*/ 1081 h 1086"/>
                <a:gd name="T90" fmla="*/ 143 w 1117"/>
                <a:gd name="T91" fmla="*/ 1081 h 1086"/>
                <a:gd name="T92" fmla="*/ 112 w 1117"/>
                <a:gd name="T93" fmla="*/ 1083 h 1086"/>
                <a:gd name="T94" fmla="*/ 77 w 1117"/>
                <a:gd name="T95" fmla="*/ 1084 h 1086"/>
                <a:gd name="T96" fmla="*/ 45 w 1117"/>
                <a:gd name="T97" fmla="*/ 1084 h 1086"/>
                <a:gd name="T98" fmla="*/ 22 w 1117"/>
                <a:gd name="T99" fmla="*/ 1085 h 1086"/>
                <a:gd name="T100" fmla="*/ 7 w 1117"/>
                <a:gd name="T101" fmla="*/ 1086 h 1086"/>
                <a:gd name="T102" fmla="*/ 0 w 1117"/>
                <a:gd name="T103" fmla="*/ 1086 h 1086"/>
                <a:gd name="T104" fmla="*/ 0 w 1117"/>
                <a:gd name="T105" fmla="*/ 0 h 1086"/>
                <a:gd name="T106" fmla="*/ 16 w 1117"/>
                <a:gd name="T107" fmla="*/ 2 h 1086"/>
                <a:gd name="T108" fmla="*/ 33 w 1117"/>
                <a:gd name="T109" fmla="*/ 4 h 1086"/>
                <a:gd name="T110" fmla="*/ 51 w 1117"/>
                <a:gd name="T111" fmla="*/ 4 h 1086"/>
                <a:gd name="T112" fmla="*/ 69 w 1117"/>
                <a:gd name="T113" fmla="*/ 5 h 1086"/>
                <a:gd name="T114" fmla="*/ 86 w 1117"/>
                <a:gd name="T115" fmla="*/ 4 h 1086"/>
                <a:gd name="T116" fmla="*/ 104 w 1117"/>
                <a:gd name="T117" fmla="*/ 4 h 1086"/>
                <a:gd name="T118" fmla="*/ 122 w 1117"/>
                <a:gd name="T119" fmla="*/ 2 h 1086"/>
                <a:gd name="T120" fmla="*/ 140 w 1117"/>
                <a:gd name="T121" fmla="*/ 0 h 1086"/>
                <a:gd name="T122" fmla="*/ 140 w 1117"/>
                <a:gd name="T123" fmla="*/ 1004 h 10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117" h="1086">
                  <a:moveTo>
                    <a:pt x="140" y="1004"/>
                  </a:moveTo>
                  <a:lnTo>
                    <a:pt x="489" y="1004"/>
                  </a:lnTo>
                  <a:lnTo>
                    <a:pt x="489" y="0"/>
                  </a:lnTo>
                  <a:lnTo>
                    <a:pt x="506" y="2"/>
                  </a:lnTo>
                  <a:lnTo>
                    <a:pt x="524" y="4"/>
                  </a:lnTo>
                  <a:lnTo>
                    <a:pt x="541" y="4"/>
                  </a:lnTo>
                  <a:lnTo>
                    <a:pt x="559" y="5"/>
                  </a:lnTo>
                  <a:lnTo>
                    <a:pt x="581" y="4"/>
                  </a:lnTo>
                  <a:lnTo>
                    <a:pt x="599" y="4"/>
                  </a:lnTo>
                  <a:lnTo>
                    <a:pt x="615" y="2"/>
                  </a:lnTo>
                  <a:lnTo>
                    <a:pt x="627" y="0"/>
                  </a:lnTo>
                  <a:lnTo>
                    <a:pt x="627" y="1004"/>
                  </a:lnTo>
                  <a:lnTo>
                    <a:pt x="978" y="1004"/>
                  </a:lnTo>
                  <a:lnTo>
                    <a:pt x="978" y="0"/>
                  </a:lnTo>
                  <a:lnTo>
                    <a:pt x="995" y="2"/>
                  </a:lnTo>
                  <a:lnTo>
                    <a:pt x="1012" y="4"/>
                  </a:lnTo>
                  <a:lnTo>
                    <a:pt x="1029" y="4"/>
                  </a:lnTo>
                  <a:lnTo>
                    <a:pt x="1047" y="5"/>
                  </a:lnTo>
                  <a:lnTo>
                    <a:pt x="1065" y="4"/>
                  </a:lnTo>
                  <a:lnTo>
                    <a:pt x="1082" y="4"/>
                  </a:lnTo>
                  <a:lnTo>
                    <a:pt x="1100" y="2"/>
                  </a:lnTo>
                  <a:lnTo>
                    <a:pt x="1117" y="0"/>
                  </a:lnTo>
                  <a:lnTo>
                    <a:pt x="1117" y="1086"/>
                  </a:lnTo>
                  <a:lnTo>
                    <a:pt x="1086" y="1086"/>
                  </a:lnTo>
                  <a:lnTo>
                    <a:pt x="1052" y="1086"/>
                  </a:lnTo>
                  <a:lnTo>
                    <a:pt x="1012" y="1085"/>
                  </a:lnTo>
                  <a:lnTo>
                    <a:pt x="969" y="1085"/>
                  </a:lnTo>
                  <a:lnTo>
                    <a:pt x="944" y="1084"/>
                  </a:lnTo>
                  <a:lnTo>
                    <a:pt x="920" y="1084"/>
                  </a:lnTo>
                  <a:lnTo>
                    <a:pt x="896" y="1084"/>
                  </a:lnTo>
                  <a:lnTo>
                    <a:pt x="870" y="1084"/>
                  </a:lnTo>
                  <a:lnTo>
                    <a:pt x="844" y="1083"/>
                  </a:lnTo>
                  <a:lnTo>
                    <a:pt x="818" y="1083"/>
                  </a:lnTo>
                  <a:lnTo>
                    <a:pt x="791" y="1083"/>
                  </a:lnTo>
                  <a:lnTo>
                    <a:pt x="763" y="1083"/>
                  </a:lnTo>
                  <a:lnTo>
                    <a:pt x="736" y="1081"/>
                  </a:lnTo>
                  <a:lnTo>
                    <a:pt x="709" y="1081"/>
                  </a:lnTo>
                  <a:lnTo>
                    <a:pt x="683" y="1081"/>
                  </a:lnTo>
                  <a:lnTo>
                    <a:pt x="657" y="1081"/>
                  </a:lnTo>
                  <a:lnTo>
                    <a:pt x="632" y="1080"/>
                  </a:lnTo>
                  <a:lnTo>
                    <a:pt x="606" y="1080"/>
                  </a:lnTo>
                  <a:lnTo>
                    <a:pt x="582" y="1080"/>
                  </a:lnTo>
                  <a:lnTo>
                    <a:pt x="559" y="1080"/>
                  </a:lnTo>
                  <a:lnTo>
                    <a:pt x="197" y="1080"/>
                  </a:lnTo>
                  <a:lnTo>
                    <a:pt x="172" y="1081"/>
                  </a:lnTo>
                  <a:lnTo>
                    <a:pt x="143" y="1081"/>
                  </a:lnTo>
                  <a:lnTo>
                    <a:pt x="112" y="1083"/>
                  </a:lnTo>
                  <a:lnTo>
                    <a:pt x="77" y="1084"/>
                  </a:lnTo>
                  <a:lnTo>
                    <a:pt x="45" y="1084"/>
                  </a:lnTo>
                  <a:lnTo>
                    <a:pt x="22" y="1085"/>
                  </a:lnTo>
                  <a:lnTo>
                    <a:pt x="7" y="1086"/>
                  </a:lnTo>
                  <a:lnTo>
                    <a:pt x="0" y="1086"/>
                  </a:lnTo>
                  <a:lnTo>
                    <a:pt x="0" y="0"/>
                  </a:lnTo>
                  <a:lnTo>
                    <a:pt x="16" y="2"/>
                  </a:lnTo>
                  <a:lnTo>
                    <a:pt x="33" y="4"/>
                  </a:lnTo>
                  <a:lnTo>
                    <a:pt x="51" y="4"/>
                  </a:lnTo>
                  <a:lnTo>
                    <a:pt x="69" y="5"/>
                  </a:lnTo>
                  <a:lnTo>
                    <a:pt x="86" y="4"/>
                  </a:lnTo>
                  <a:lnTo>
                    <a:pt x="104" y="4"/>
                  </a:lnTo>
                  <a:lnTo>
                    <a:pt x="122" y="2"/>
                  </a:lnTo>
                  <a:lnTo>
                    <a:pt x="140" y="0"/>
                  </a:lnTo>
                  <a:lnTo>
                    <a:pt x="140" y="100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90" name="Freeform 43"/>
            <p:cNvSpPr>
              <a:spLocks/>
            </p:cNvSpPr>
            <p:nvPr/>
          </p:nvSpPr>
          <p:spPr bwMode="auto">
            <a:xfrm>
              <a:off x="926873" y="3739320"/>
              <a:ext cx="14858" cy="118889"/>
            </a:xfrm>
            <a:custGeom>
              <a:avLst/>
              <a:gdLst>
                <a:gd name="T0" fmla="*/ 140 w 140"/>
                <a:gd name="T1" fmla="*/ 0 h 1081"/>
                <a:gd name="T2" fmla="*/ 140 w 140"/>
                <a:gd name="T3" fmla="*/ 1081 h 1081"/>
                <a:gd name="T4" fmla="*/ 111 w 140"/>
                <a:gd name="T5" fmla="*/ 1078 h 1081"/>
                <a:gd name="T6" fmla="*/ 26 w 140"/>
                <a:gd name="T7" fmla="*/ 1078 h 1081"/>
                <a:gd name="T8" fmla="*/ 0 w 140"/>
                <a:gd name="T9" fmla="*/ 1081 h 1081"/>
                <a:gd name="T10" fmla="*/ 0 w 140"/>
                <a:gd name="T11" fmla="*/ 0 h 1081"/>
                <a:gd name="T12" fmla="*/ 17 w 140"/>
                <a:gd name="T13" fmla="*/ 2 h 1081"/>
                <a:gd name="T14" fmla="*/ 34 w 140"/>
                <a:gd name="T15" fmla="*/ 3 h 1081"/>
                <a:gd name="T16" fmla="*/ 52 w 140"/>
                <a:gd name="T17" fmla="*/ 4 h 1081"/>
                <a:gd name="T18" fmla="*/ 70 w 140"/>
                <a:gd name="T19" fmla="*/ 4 h 1081"/>
                <a:gd name="T20" fmla="*/ 91 w 140"/>
                <a:gd name="T21" fmla="*/ 4 h 1081"/>
                <a:gd name="T22" fmla="*/ 110 w 140"/>
                <a:gd name="T23" fmla="*/ 3 h 1081"/>
                <a:gd name="T24" fmla="*/ 126 w 140"/>
                <a:gd name="T25" fmla="*/ 2 h 1081"/>
                <a:gd name="T26" fmla="*/ 140 w 140"/>
                <a:gd name="T27" fmla="*/ 0 h 10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0" h="1081">
                  <a:moveTo>
                    <a:pt x="140" y="0"/>
                  </a:moveTo>
                  <a:lnTo>
                    <a:pt x="140" y="1081"/>
                  </a:lnTo>
                  <a:lnTo>
                    <a:pt x="111" y="1078"/>
                  </a:lnTo>
                  <a:lnTo>
                    <a:pt x="26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17" y="2"/>
                  </a:lnTo>
                  <a:lnTo>
                    <a:pt x="34" y="3"/>
                  </a:lnTo>
                  <a:lnTo>
                    <a:pt x="52" y="4"/>
                  </a:lnTo>
                  <a:lnTo>
                    <a:pt x="70" y="4"/>
                  </a:lnTo>
                  <a:lnTo>
                    <a:pt x="91" y="4"/>
                  </a:lnTo>
                  <a:lnTo>
                    <a:pt x="110" y="3"/>
                  </a:lnTo>
                  <a:lnTo>
                    <a:pt x="126" y="2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91" name="Freeform 44"/>
            <p:cNvSpPr>
              <a:spLocks noEditPoints="1"/>
            </p:cNvSpPr>
            <p:nvPr/>
          </p:nvSpPr>
          <p:spPr bwMode="auto">
            <a:xfrm>
              <a:off x="835871" y="3739320"/>
              <a:ext cx="76145" cy="118889"/>
            </a:xfrm>
            <a:custGeom>
              <a:avLst/>
              <a:gdLst>
                <a:gd name="T0" fmla="*/ 68 w 688"/>
                <a:gd name="T1" fmla="*/ 4 h 1078"/>
                <a:gd name="T2" fmla="*/ 138 w 688"/>
                <a:gd name="T3" fmla="*/ 0 h 1078"/>
                <a:gd name="T4" fmla="*/ 282 w 688"/>
                <a:gd name="T5" fmla="*/ 488 h 1078"/>
                <a:gd name="T6" fmla="*/ 353 w 688"/>
                <a:gd name="T7" fmla="*/ 491 h 1078"/>
                <a:gd name="T8" fmla="*/ 418 w 688"/>
                <a:gd name="T9" fmla="*/ 495 h 1078"/>
                <a:gd name="T10" fmla="*/ 474 w 688"/>
                <a:gd name="T11" fmla="*/ 502 h 1078"/>
                <a:gd name="T12" fmla="*/ 521 w 688"/>
                <a:gd name="T13" fmla="*/ 513 h 1078"/>
                <a:gd name="T14" fmla="*/ 563 w 688"/>
                <a:gd name="T15" fmla="*/ 527 h 1078"/>
                <a:gd name="T16" fmla="*/ 598 w 688"/>
                <a:gd name="T17" fmla="*/ 546 h 1078"/>
                <a:gd name="T18" fmla="*/ 626 w 688"/>
                <a:gd name="T19" fmla="*/ 568 h 1078"/>
                <a:gd name="T20" fmla="*/ 648 w 688"/>
                <a:gd name="T21" fmla="*/ 595 h 1078"/>
                <a:gd name="T22" fmla="*/ 666 w 688"/>
                <a:gd name="T23" fmla="*/ 625 h 1078"/>
                <a:gd name="T24" fmla="*/ 678 w 688"/>
                <a:gd name="T25" fmla="*/ 661 h 1078"/>
                <a:gd name="T26" fmla="*/ 686 w 688"/>
                <a:gd name="T27" fmla="*/ 702 h 1078"/>
                <a:gd name="T28" fmla="*/ 688 w 688"/>
                <a:gd name="T29" fmla="*/ 747 h 1078"/>
                <a:gd name="T30" fmla="*/ 687 w 688"/>
                <a:gd name="T31" fmla="*/ 781 h 1078"/>
                <a:gd name="T32" fmla="*/ 682 w 688"/>
                <a:gd name="T33" fmla="*/ 814 h 1078"/>
                <a:gd name="T34" fmla="*/ 677 w 688"/>
                <a:gd name="T35" fmla="*/ 844 h 1078"/>
                <a:gd name="T36" fmla="*/ 669 w 688"/>
                <a:gd name="T37" fmla="*/ 873 h 1078"/>
                <a:gd name="T38" fmla="*/ 657 w 688"/>
                <a:gd name="T39" fmla="*/ 898 h 1078"/>
                <a:gd name="T40" fmla="*/ 644 w 688"/>
                <a:gd name="T41" fmla="*/ 923 h 1078"/>
                <a:gd name="T42" fmla="*/ 627 w 688"/>
                <a:gd name="T43" fmla="*/ 944 h 1078"/>
                <a:gd name="T44" fmla="*/ 609 w 688"/>
                <a:gd name="T45" fmla="*/ 964 h 1078"/>
                <a:gd name="T46" fmla="*/ 587 w 688"/>
                <a:gd name="T47" fmla="*/ 982 h 1078"/>
                <a:gd name="T48" fmla="*/ 563 w 688"/>
                <a:gd name="T49" fmla="*/ 999 h 1078"/>
                <a:gd name="T50" fmla="*/ 535 w 688"/>
                <a:gd name="T51" fmla="*/ 1015 h 1078"/>
                <a:gd name="T52" fmla="*/ 504 w 688"/>
                <a:gd name="T53" fmla="*/ 1029 h 1078"/>
                <a:gd name="T54" fmla="*/ 470 w 688"/>
                <a:gd name="T55" fmla="*/ 1041 h 1078"/>
                <a:gd name="T56" fmla="*/ 433 w 688"/>
                <a:gd name="T57" fmla="*/ 1052 h 1078"/>
                <a:gd name="T58" fmla="*/ 352 w 688"/>
                <a:gd name="T59" fmla="*/ 1070 h 1078"/>
                <a:gd name="T60" fmla="*/ 321 w 688"/>
                <a:gd name="T61" fmla="*/ 1072 h 1078"/>
                <a:gd name="T62" fmla="*/ 275 w 688"/>
                <a:gd name="T63" fmla="*/ 1074 h 1078"/>
                <a:gd name="T64" fmla="*/ 213 w 688"/>
                <a:gd name="T65" fmla="*/ 1076 h 1078"/>
                <a:gd name="T66" fmla="*/ 141 w 688"/>
                <a:gd name="T67" fmla="*/ 1078 h 1078"/>
                <a:gd name="T68" fmla="*/ 0 w 688"/>
                <a:gd name="T69" fmla="*/ 0 h 1078"/>
                <a:gd name="T70" fmla="*/ 514 w 688"/>
                <a:gd name="T71" fmla="*/ 881 h 1078"/>
                <a:gd name="T72" fmla="*/ 527 w 688"/>
                <a:gd name="T73" fmla="*/ 852 h 1078"/>
                <a:gd name="T74" fmla="*/ 536 w 688"/>
                <a:gd name="T75" fmla="*/ 822 h 1078"/>
                <a:gd name="T76" fmla="*/ 541 w 688"/>
                <a:gd name="T77" fmla="*/ 790 h 1078"/>
                <a:gd name="T78" fmla="*/ 544 w 688"/>
                <a:gd name="T79" fmla="*/ 755 h 1078"/>
                <a:gd name="T80" fmla="*/ 540 w 688"/>
                <a:gd name="T81" fmla="*/ 714 h 1078"/>
                <a:gd name="T82" fmla="*/ 532 w 688"/>
                <a:gd name="T83" fmla="*/ 677 h 1078"/>
                <a:gd name="T84" fmla="*/ 518 w 688"/>
                <a:gd name="T85" fmla="*/ 644 h 1078"/>
                <a:gd name="T86" fmla="*/ 498 w 688"/>
                <a:gd name="T87" fmla="*/ 615 h 1078"/>
                <a:gd name="T88" fmla="*/ 474 w 688"/>
                <a:gd name="T89" fmla="*/ 590 h 1078"/>
                <a:gd name="T90" fmla="*/ 443 w 688"/>
                <a:gd name="T91" fmla="*/ 571 h 1078"/>
                <a:gd name="T92" fmla="*/ 407 w 688"/>
                <a:gd name="T93" fmla="*/ 558 h 1078"/>
                <a:gd name="T94" fmla="*/ 366 w 688"/>
                <a:gd name="T95" fmla="*/ 552 h 1078"/>
                <a:gd name="T96" fmla="*/ 347 w 688"/>
                <a:gd name="T97" fmla="*/ 550 h 1078"/>
                <a:gd name="T98" fmla="*/ 329 w 688"/>
                <a:gd name="T99" fmla="*/ 549 h 1078"/>
                <a:gd name="T100" fmla="*/ 304 w 688"/>
                <a:gd name="T101" fmla="*/ 549 h 1078"/>
                <a:gd name="T102" fmla="*/ 269 w 688"/>
                <a:gd name="T103" fmla="*/ 548 h 1078"/>
                <a:gd name="T104" fmla="*/ 138 w 688"/>
                <a:gd name="T105" fmla="*/ 1012 h 1078"/>
                <a:gd name="T106" fmla="*/ 313 w 688"/>
                <a:gd name="T107" fmla="*/ 1009 h 1078"/>
                <a:gd name="T108" fmla="*/ 349 w 688"/>
                <a:gd name="T109" fmla="*/ 1002 h 1078"/>
                <a:gd name="T110" fmla="*/ 382 w 688"/>
                <a:gd name="T111" fmla="*/ 992 h 1078"/>
                <a:gd name="T112" fmla="*/ 412 w 688"/>
                <a:gd name="T113" fmla="*/ 978 h 1078"/>
                <a:gd name="T114" fmla="*/ 441 w 688"/>
                <a:gd name="T115" fmla="*/ 962 h 1078"/>
                <a:gd name="T116" fmla="*/ 466 w 688"/>
                <a:gd name="T117" fmla="*/ 942 h 1078"/>
                <a:gd name="T118" fmla="*/ 487 w 688"/>
                <a:gd name="T119" fmla="*/ 919 h 1078"/>
                <a:gd name="T120" fmla="*/ 507 w 688"/>
                <a:gd name="T121" fmla="*/ 895 h 107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88" h="1078">
                  <a:moveTo>
                    <a:pt x="40" y="3"/>
                  </a:moveTo>
                  <a:lnTo>
                    <a:pt x="68" y="4"/>
                  </a:lnTo>
                  <a:lnTo>
                    <a:pt x="95" y="3"/>
                  </a:lnTo>
                  <a:lnTo>
                    <a:pt x="138" y="0"/>
                  </a:lnTo>
                  <a:lnTo>
                    <a:pt x="138" y="488"/>
                  </a:lnTo>
                  <a:lnTo>
                    <a:pt x="282" y="488"/>
                  </a:lnTo>
                  <a:lnTo>
                    <a:pt x="318" y="489"/>
                  </a:lnTo>
                  <a:lnTo>
                    <a:pt x="353" y="491"/>
                  </a:lnTo>
                  <a:lnTo>
                    <a:pt x="386" y="492"/>
                  </a:lnTo>
                  <a:lnTo>
                    <a:pt x="418" y="495"/>
                  </a:lnTo>
                  <a:lnTo>
                    <a:pt x="446" y="498"/>
                  </a:lnTo>
                  <a:lnTo>
                    <a:pt x="474" y="502"/>
                  </a:lnTo>
                  <a:lnTo>
                    <a:pt x="499" y="508"/>
                  </a:lnTo>
                  <a:lnTo>
                    <a:pt x="521" y="513"/>
                  </a:lnTo>
                  <a:lnTo>
                    <a:pt x="544" y="519"/>
                  </a:lnTo>
                  <a:lnTo>
                    <a:pt x="563" y="527"/>
                  </a:lnTo>
                  <a:lnTo>
                    <a:pt x="582" y="536"/>
                  </a:lnTo>
                  <a:lnTo>
                    <a:pt x="598" y="546"/>
                  </a:lnTo>
                  <a:lnTo>
                    <a:pt x="614" y="556"/>
                  </a:lnTo>
                  <a:lnTo>
                    <a:pt x="626" y="568"/>
                  </a:lnTo>
                  <a:lnTo>
                    <a:pt x="639" y="581"/>
                  </a:lnTo>
                  <a:lnTo>
                    <a:pt x="648" y="595"/>
                  </a:lnTo>
                  <a:lnTo>
                    <a:pt x="658" y="609"/>
                  </a:lnTo>
                  <a:lnTo>
                    <a:pt x="666" y="625"/>
                  </a:lnTo>
                  <a:lnTo>
                    <a:pt x="673" y="642"/>
                  </a:lnTo>
                  <a:lnTo>
                    <a:pt x="678" y="661"/>
                  </a:lnTo>
                  <a:lnTo>
                    <a:pt x="682" y="681"/>
                  </a:lnTo>
                  <a:lnTo>
                    <a:pt x="686" y="702"/>
                  </a:lnTo>
                  <a:lnTo>
                    <a:pt x="687" y="724"/>
                  </a:lnTo>
                  <a:lnTo>
                    <a:pt x="688" y="747"/>
                  </a:lnTo>
                  <a:lnTo>
                    <a:pt x="688" y="764"/>
                  </a:lnTo>
                  <a:lnTo>
                    <a:pt x="687" y="781"/>
                  </a:lnTo>
                  <a:lnTo>
                    <a:pt x="684" y="798"/>
                  </a:lnTo>
                  <a:lnTo>
                    <a:pt x="682" y="814"/>
                  </a:lnTo>
                  <a:lnTo>
                    <a:pt x="680" y="829"/>
                  </a:lnTo>
                  <a:lnTo>
                    <a:pt x="677" y="844"/>
                  </a:lnTo>
                  <a:lnTo>
                    <a:pt x="673" y="859"/>
                  </a:lnTo>
                  <a:lnTo>
                    <a:pt x="669" y="873"/>
                  </a:lnTo>
                  <a:lnTo>
                    <a:pt x="663" y="885"/>
                  </a:lnTo>
                  <a:lnTo>
                    <a:pt x="657" y="898"/>
                  </a:lnTo>
                  <a:lnTo>
                    <a:pt x="651" y="911"/>
                  </a:lnTo>
                  <a:lnTo>
                    <a:pt x="644" y="923"/>
                  </a:lnTo>
                  <a:lnTo>
                    <a:pt x="636" y="933"/>
                  </a:lnTo>
                  <a:lnTo>
                    <a:pt x="627" y="944"/>
                  </a:lnTo>
                  <a:lnTo>
                    <a:pt x="619" y="954"/>
                  </a:lnTo>
                  <a:lnTo>
                    <a:pt x="609" y="964"/>
                  </a:lnTo>
                  <a:lnTo>
                    <a:pt x="599" y="973"/>
                  </a:lnTo>
                  <a:lnTo>
                    <a:pt x="587" y="982"/>
                  </a:lnTo>
                  <a:lnTo>
                    <a:pt x="575" y="990"/>
                  </a:lnTo>
                  <a:lnTo>
                    <a:pt x="563" y="999"/>
                  </a:lnTo>
                  <a:lnTo>
                    <a:pt x="549" y="1007"/>
                  </a:lnTo>
                  <a:lnTo>
                    <a:pt x="535" y="1015"/>
                  </a:lnTo>
                  <a:lnTo>
                    <a:pt x="519" y="1022"/>
                  </a:lnTo>
                  <a:lnTo>
                    <a:pt x="504" y="1029"/>
                  </a:lnTo>
                  <a:lnTo>
                    <a:pt x="487" y="1035"/>
                  </a:lnTo>
                  <a:lnTo>
                    <a:pt x="470" y="1041"/>
                  </a:lnTo>
                  <a:lnTo>
                    <a:pt x="452" y="1047"/>
                  </a:lnTo>
                  <a:lnTo>
                    <a:pt x="433" y="1052"/>
                  </a:lnTo>
                  <a:lnTo>
                    <a:pt x="394" y="1062"/>
                  </a:lnTo>
                  <a:lnTo>
                    <a:pt x="352" y="1070"/>
                  </a:lnTo>
                  <a:lnTo>
                    <a:pt x="339" y="1071"/>
                  </a:lnTo>
                  <a:lnTo>
                    <a:pt x="321" y="1072"/>
                  </a:lnTo>
                  <a:lnTo>
                    <a:pt x="300" y="1073"/>
                  </a:lnTo>
                  <a:lnTo>
                    <a:pt x="275" y="1074"/>
                  </a:lnTo>
                  <a:lnTo>
                    <a:pt x="245" y="1076"/>
                  </a:lnTo>
                  <a:lnTo>
                    <a:pt x="213" y="1076"/>
                  </a:lnTo>
                  <a:lnTo>
                    <a:pt x="178" y="1078"/>
                  </a:lnTo>
                  <a:lnTo>
                    <a:pt x="141" y="1078"/>
                  </a:lnTo>
                  <a:lnTo>
                    <a:pt x="0" y="1078"/>
                  </a:lnTo>
                  <a:lnTo>
                    <a:pt x="0" y="0"/>
                  </a:lnTo>
                  <a:lnTo>
                    <a:pt x="40" y="3"/>
                  </a:lnTo>
                  <a:close/>
                  <a:moveTo>
                    <a:pt x="514" y="881"/>
                  </a:moveTo>
                  <a:lnTo>
                    <a:pt x="521" y="867"/>
                  </a:lnTo>
                  <a:lnTo>
                    <a:pt x="527" y="852"/>
                  </a:lnTo>
                  <a:lnTo>
                    <a:pt x="532" y="838"/>
                  </a:lnTo>
                  <a:lnTo>
                    <a:pt x="536" y="822"/>
                  </a:lnTo>
                  <a:lnTo>
                    <a:pt x="539" y="806"/>
                  </a:lnTo>
                  <a:lnTo>
                    <a:pt x="541" y="790"/>
                  </a:lnTo>
                  <a:lnTo>
                    <a:pt x="543" y="772"/>
                  </a:lnTo>
                  <a:lnTo>
                    <a:pt x="544" y="755"/>
                  </a:lnTo>
                  <a:lnTo>
                    <a:pt x="543" y="735"/>
                  </a:lnTo>
                  <a:lnTo>
                    <a:pt x="540" y="714"/>
                  </a:lnTo>
                  <a:lnTo>
                    <a:pt x="537" y="695"/>
                  </a:lnTo>
                  <a:lnTo>
                    <a:pt x="532" y="677"/>
                  </a:lnTo>
                  <a:lnTo>
                    <a:pt x="526" y="660"/>
                  </a:lnTo>
                  <a:lnTo>
                    <a:pt x="518" y="644"/>
                  </a:lnTo>
                  <a:lnTo>
                    <a:pt x="509" y="630"/>
                  </a:lnTo>
                  <a:lnTo>
                    <a:pt x="498" y="615"/>
                  </a:lnTo>
                  <a:lnTo>
                    <a:pt x="486" y="602"/>
                  </a:lnTo>
                  <a:lnTo>
                    <a:pt x="474" y="590"/>
                  </a:lnTo>
                  <a:lnTo>
                    <a:pt x="459" y="581"/>
                  </a:lnTo>
                  <a:lnTo>
                    <a:pt x="443" y="571"/>
                  </a:lnTo>
                  <a:lnTo>
                    <a:pt x="426" y="565"/>
                  </a:lnTo>
                  <a:lnTo>
                    <a:pt x="407" y="558"/>
                  </a:lnTo>
                  <a:lnTo>
                    <a:pt x="387" y="554"/>
                  </a:lnTo>
                  <a:lnTo>
                    <a:pt x="366" y="552"/>
                  </a:lnTo>
                  <a:lnTo>
                    <a:pt x="356" y="551"/>
                  </a:lnTo>
                  <a:lnTo>
                    <a:pt x="347" y="550"/>
                  </a:lnTo>
                  <a:lnTo>
                    <a:pt x="338" y="550"/>
                  </a:lnTo>
                  <a:lnTo>
                    <a:pt x="329" y="549"/>
                  </a:lnTo>
                  <a:lnTo>
                    <a:pt x="318" y="549"/>
                  </a:lnTo>
                  <a:lnTo>
                    <a:pt x="304" y="549"/>
                  </a:lnTo>
                  <a:lnTo>
                    <a:pt x="288" y="549"/>
                  </a:lnTo>
                  <a:lnTo>
                    <a:pt x="269" y="548"/>
                  </a:lnTo>
                  <a:lnTo>
                    <a:pt x="138" y="548"/>
                  </a:lnTo>
                  <a:lnTo>
                    <a:pt x="138" y="1012"/>
                  </a:lnTo>
                  <a:lnTo>
                    <a:pt x="294" y="1012"/>
                  </a:lnTo>
                  <a:lnTo>
                    <a:pt x="313" y="1009"/>
                  </a:lnTo>
                  <a:lnTo>
                    <a:pt x="331" y="1005"/>
                  </a:lnTo>
                  <a:lnTo>
                    <a:pt x="349" y="1002"/>
                  </a:lnTo>
                  <a:lnTo>
                    <a:pt x="366" y="997"/>
                  </a:lnTo>
                  <a:lnTo>
                    <a:pt x="382" y="992"/>
                  </a:lnTo>
                  <a:lnTo>
                    <a:pt x="397" y="985"/>
                  </a:lnTo>
                  <a:lnTo>
                    <a:pt x="412" y="978"/>
                  </a:lnTo>
                  <a:lnTo>
                    <a:pt x="427" y="970"/>
                  </a:lnTo>
                  <a:lnTo>
                    <a:pt x="441" y="962"/>
                  </a:lnTo>
                  <a:lnTo>
                    <a:pt x="454" y="952"/>
                  </a:lnTo>
                  <a:lnTo>
                    <a:pt x="466" y="942"/>
                  </a:lnTo>
                  <a:lnTo>
                    <a:pt x="477" y="931"/>
                  </a:lnTo>
                  <a:lnTo>
                    <a:pt x="487" y="919"/>
                  </a:lnTo>
                  <a:lnTo>
                    <a:pt x="497" y="908"/>
                  </a:lnTo>
                  <a:lnTo>
                    <a:pt x="507" y="895"/>
                  </a:lnTo>
                  <a:lnTo>
                    <a:pt x="514" y="88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92" name="Freeform 45"/>
            <p:cNvSpPr>
              <a:spLocks noEditPoints="1"/>
            </p:cNvSpPr>
            <p:nvPr/>
          </p:nvSpPr>
          <p:spPr bwMode="auto">
            <a:xfrm>
              <a:off x="733725" y="3739320"/>
              <a:ext cx="78002" cy="118889"/>
            </a:xfrm>
            <a:custGeom>
              <a:avLst/>
              <a:gdLst>
                <a:gd name="T0" fmla="*/ 333 w 707"/>
                <a:gd name="T1" fmla="*/ 1015 h 1075"/>
                <a:gd name="T2" fmla="*/ 402 w 707"/>
                <a:gd name="T3" fmla="*/ 1000 h 1075"/>
                <a:gd name="T4" fmla="*/ 462 w 707"/>
                <a:gd name="T5" fmla="*/ 970 h 1075"/>
                <a:gd name="T6" fmla="*/ 508 w 707"/>
                <a:gd name="T7" fmla="*/ 926 h 1075"/>
                <a:gd name="T8" fmla="*/ 542 w 707"/>
                <a:gd name="T9" fmla="*/ 871 h 1075"/>
                <a:gd name="T10" fmla="*/ 559 w 707"/>
                <a:gd name="T11" fmla="*/ 807 h 1075"/>
                <a:gd name="T12" fmla="*/ 559 w 707"/>
                <a:gd name="T13" fmla="*/ 730 h 1075"/>
                <a:gd name="T14" fmla="*/ 539 w 707"/>
                <a:gd name="T15" fmla="*/ 659 h 1075"/>
                <a:gd name="T16" fmla="*/ 499 w 707"/>
                <a:gd name="T17" fmla="*/ 607 h 1075"/>
                <a:gd name="T18" fmla="*/ 443 w 707"/>
                <a:gd name="T19" fmla="*/ 571 h 1075"/>
                <a:gd name="T20" fmla="*/ 371 w 707"/>
                <a:gd name="T21" fmla="*/ 548 h 1075"/>
                <a:gd name="T22" fmla="*/ 284 w 707"/>
                <a:gd name="T23" fmla="*/ 537 h 1075"/>
                <a:gd name="T24" fmla="*/ 140 w 707"/>
                <a:gd name="T25" fmla="*/ 1017 h 1075"/>
                <a:gd name="T26" fmla="*/ 195 w 707"/>
                <a:gd name="T27" fmla="*/ 474 h 1075"/>
                <a:gd name="T28" fmla="*/ 314 w 707"/>
                <a:gd name="T29" fmla="*/ 469 h 1075"/>
                <a:gd name="T30" fmla="*/ 410 w 707"/>
                <a:gd name="T31" fmla="*/ 444 h 1075"/>
                <a:gd name="T32" fmla="*/ 461 w 707"/>
                <a:gd name="T33" fmla="*/ 412 h 1075"/>
                <a:gd name="T34" fmla="*/ 498 w 707"/>
                <a:gd name="T35" fmla="*/ 367 h 1075"/>
                <a:gd name="T36" fmla="*/ 523 w 707"/>
                <a:gd name="T37" fmla="*/ 312 h 1075"/>
                <a:gd name="T38" fmla="*/ 530 w 707"/>
                <a:gd name="T39" fmla="*/ 252 h 1075"/>
                <a:gd name="T40" fmla="*/ 523 w 707"/>
                <a:gd name="T41" fmla="*/ 187 h 1075"/>
                <a:gd name="T42" fmla="*/ 500 w 707"/>
                <a:gd name="T43" fmla="*/ 137 h 1075"/>
                <a:gd name="T44" fmla="*/ 462 w 707"/>
                <a:gd name="T45" fmla="*/ 100 h 1075"/>
                <a:gd name="T46" fmla="*/ 410 w 707"/>
                <a:gd name="T47" fmla="*/ 77 h 1075"/>
                <a:gd name="T48" fmla="*/ 343 w 707"/>
                <a:gd name="T49" fmla="*/ 64 h 1075"/>
                <a:gd name="T50" fmla="*/ 262 w 707"/>
                <a:gd name="T51" fmla="*/ 60 h 1075"/>
                <a:gd name="T52" fmla="*/ 374 w 707"/>
                <a:gd name="T53" fmla="*/ 1 h 1075"/>
                <a:gd name="T54" fmla="*/ 471 w 707"/>
                <a:gd name="T55" fmla="*/ 12 h 1075"/>
                <a:gd name="T56" fmla="*/ 548 w 707"/>
                <a:gd name="T57" fmla="*/ 33 h 1075"/>
                <a:gd name="T58" fmla="*/ 607 w 707"/>
                <a:gd name="T59" fmla="*/ 68 h 1075"/>
                <a:gd name="T60" fmla="*/ 647 w 707"/>
                <a:gd name="T61" fmla="*/ 116 h 1075"/>
                <a:gd name="T62" fmla="*/ 666 w 707"/>
                <a:gd name="T63" fmla="*/ 181 h 1075"/>
                <a:gd name="T64" fmla="*/ 668 w 707"/>
                <a:gd name="T65" fmla="*/ 244 h 1075"/>
                <a:gd name="T66" fmla="*/ 659 w 707"/>
                <a:gd name="T67" fmla="*/ 294 h 1075"/>
                <a:gd name="T68" fmla="*/ 629 w 707"/>
                <a:gd name="T69" fmla="*/ 360 h 1075"/>
                <a:gd name="T70" fmla="*/ 561 w 707"/>
                <a:gd name="T71" fmla="*/ 431 h 1075"/>
                <a:gd name="T72" fmla="*/ 473 w 707"/>
                <a:gd name="T73" fmla="*/ 480 h 1075"/>
                <a:gd name="T74" fmla="*/ 443 w 707"/>
                <a:gd name="T75" fmla="*/ 499 h 1075"/>
                <a:gd name="T76" fmla="*/ 492 w 707"/>
                <a:gd name="T77" fmla="*/ 508 h 1075"/>
                <a:gd name="T78" fmla="*/ 545 w 707"/>
                <a:gd name="T79" fmla="*/ 522 h 1075"/>
                <a:gd name="T80" fmla="*/ 591 w 707"/>
                <a:gd name="T81" fmla="*/ 545 h 1075"/>
                <a:gd name="T82" fmla="*/ 632 w 707"/>
                <a:gd name="T83" fmla="*/ 572 h 1075"/>
                <a:gd name="T84" fmla="*/ 667 w 707"/>
                <a:gd name="T85" fmla="*/ 609 h 1075"/>
                <a:gd name="T86" fmla="*/ 693 w 707"/>
                <a:gd name="T87" fmla="*/ 657 h 1075"/>
                <a:gd name="T88" fmla="*/ 706 w 707"/>
                <a:gd name="T89" fmla="*/ 713 h 1075"/>
                <a:gd name="T90" fmla="*/ 705 w 707"/>
                <a:gd name="T91" fmla="*/ 787 h 1075"/>
                <a:gd name="T92" fmla="*/ 688 w 707"/>
                <a:gd name="T93" fmla="*/ 862 h 1075"/>
                <a:gd name="T94" fmla="*/ 653 w 707"/>
                <a:gd name="T95" fmla="*/ 929 h 1075"/>
                <a:gd name="T96" fmla="*/ 599 w 707"/>
                <a:gd name="T97" fmla="*/ 987 h 1075"/>
                <a:gd name="T98" fmla="*/ 545 w 707"/>
                <a:gd name="T99" fmla="*/ 1025 h 1075"/>
                <a:gd name="T100" fmla="*/ 470 w 707"/>
                <a:gd name="T101" fmla="*/ 1055 h 1075"/>
                <a:gd name="T102" fmla="*/ 361 w 707"/>
                <a:gd name="T103" fmla="*/ 1073 h 107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707" h="1075">
                  <a:moveTo>
                    <a:pt x="140" y="1017"/>
                  </a:moveTo>
                  <a:lnTo>
                    <a:pt x="296" y="1017"/>
                  </a:lnTo>
                  <a:lnTo>
                    <a:pt x="315" y="1017"/>
                  </a:lnTo>
                  <a:lnTo>
                    <a:pt x="333" y="1015"/>
                  </a:lnTo>
                  <a:lnTo>
                    <a:pt x="351" y="1013"/>
                  </a:lnTo>
                  <a:lnTo>
                    <a:pt x="368" y="1010"/>
                  </a:lnTo>
                  <a:lnTo>
                    <a:pt x="385" y="1005"/>
                  </a:lnTo>
                  <a:lnTo>
                    <a:pt x="402" y="1000"/>
                  </a:lnTo>
                  <a:lnTo>
                    <a:pt x="418" y="994"/>
                  </a:lnTo>
                  <a:lnTo>
                    <a:pt x="434" y="987"/>
                  </a:lnTo>
                  <a:lnTo>
                    <a:pt x="448" y="979"/>
                  </a:lnTo>
                  <a:lnTo>
                    <a:pt x="462" y="970"/>
                  </a:lnTo>
                  <a:lnTo>
                    <a:pt x="475" y="960"/>
                  </a:lnTo>
                  <a:lnTo>
                    <a:pt x="487" y="949"/>
                  </a:lnTo>
                  <a:lnTo>
                    <a:pt x="498" y="938"/>
                  </a:lnTo>
                  <a:lnTo>
                    <a:pt x="508" y="926"/>
                  </a:lnTo>
                  <a:lnTo>
                    <a:pt x="518" y="913"/>
                  </a:lnTo>
                  <a:lnTo>
                    <a:pt x="527" y="899"/>
                  </a:lnTo>
                  <a:lnTo>
                    <a:pt x="535" y="885"/>
                  </a:lnTo>
                  <a:lnTo>
                    <a:pt x="542" y="871"/>
                  </a:lnTo>
                  <a:lnTo>
                    <a:pt x="547" y="855"/>
                  </a:lnTo>
                  <a:lnTo>
                    <a:pt x="553" y="840"/>
                  </a:lnTo>
                  <a:lnTo>
                    <a:pt x="556" y="824"/>
                  </a:lnTo>
                  <a:lnTo>
                    <a:pt x="559" y="807"/>
                  </a:lnTo>
                  <a:lnTo>
                    <a:pt x="560" y="790"/>
                  </a:lnTo>
                  <a:lnTo>
                    <a:pt x="561" y="773"/>
                  </a:lnTo>
                  <a:lnTo>
                    <a:pt x="560" y="752"/>
                  </a:lnTo>
                  <a:lnTo>
                    <a:pt x="559" y="730"/>
                  </a:lnTo>
                  <a:lnTo>
                    <a:pt x="556" y="711"/>
                  </a:lnTo>
                  <a:lnTo>
                    <a:pt x="552" y="693"/>
                  </a:lnTo>
                  <a:lnTo>
                    <a:pt x="545" y="675"/>
                  </a:lnTo>
                  <a:lnTo>
                    <a:pt x="539" y="659"/>
                  </a:lnTo>
                  <a:lnTo>
                    <a:pt x="530" y="644"/>
                  </a:lnTo>
                  <a:lnTo>
                    <a:pt x="521" y="631"/>
                  </a:lnTo>
                  <a:lnTo>
                    <a:pt x="510" y="619"/>
                  </a:lnTo>
                  <a:lnTo>
                    <a:pt x="499" y="607"/>
                  </a:lnTo>
                  <a:lnTo>
                    <a:pt x="487" y="597"/>
                  </a:lnTo>
                  <a:lnTo>
                    <a:pt x="473" y="587"/>
                  </a:lnTo>
                  <a:lnTo>
                    <a:pt x="458" y="579"/>
                  </a:lnTo>
                  <a:lnTo>
                    <a:pt x="443" y="571"/>
                  </a:lnTo>
                  <a:lnTo>
                    <a:pt x="427" y="564"/>
                  </a:lnTo>
                  <a:lnTo>
                    <a:pt x="410" y="557"/>
                  </a:lnTo>
                  <a:lnTo>
                    <a:pt x="391" y="553"/>
                  </a:lnTo>
                  <a:lnTo>
                    <a:pt x="371" y="548"/>
                  </a:lnTo>
                  <a:lnTo>
                    <a:pt x="350" y="545"/>
                  </a:lnTo>
                  <a:lnTo>
                    <a:pt x="328" y="541"/>
                  </a:lnTo>
                  <a:lnTo>
                    <a:pt x="306" y="539"/>
                  </a:lnTo>
                  <a:lnTo>
                    <a:pt x="284" y="537"/>
                  </a:lnTo>
                  <a:lnTo>
                    <a:pt x="259" y="536"/>
                  </a:lnTo>
                  <a:lnTo>
                    <a:pt x="235" y="536"/>
                  </a:lnTo>
                  <a:lnTo>
                    <a:pt x="140" y="536"/>
                  </a:lnTo>
                  <a:lnTo>
                    <a:pt x="140" y="1017"/>
                  </a:lnTo>
                  <a:close/>
                  <a:moveTo>
                    <a:pt x="262" y="60"/>
                  </a:moveTo>
                  <a:lnTo>
                    <a:pt x="140" y="60"/>
                  </a:lnTo>
                  <a:lnTo>
                    <a:pt x="140" y="474"/>
                  </a:lnTo>
                  <a:lnTo>
                    <a:pt x="195" y="474"/>
                  </a:lnTo>
                  <a:lnTo>
                    <a:pt x="229" y="474"/>
                  </a:lnTo>
                  <a:lnTo>
                    <a:pt x="260" y="472"/>
                  </a:lnTo>
                  <a:lnTo>
                    <a:pt x="289" y="471"/>
                  </a:lnTo>
                  <a:lnTo>
                    <a:pt x="314" y="469"/>
                  </a:lnTo>
                  <a:lnTo>
                    <a:pt x="339" y="465"/>
                  </a:lnTo>
                  <a:lnTo>
                    <a:pt x="363" y="460"/>
                  </a:lnTo>
                  <a:lnTo>
                    <a:pt x="386" y="452"/>
                  </a:lnTo>
                  <a:lnTo>
                    <a:pt x="410" y="444"/>
                  </a:lnTo>
                  <a:lnTo>
                    <a:pt x="423" y="436"/>
                  </a:lnTo>
                  <a:lnTo>
                    <a:pt x="436" y="429"/>
                  </a:lnTo>
                  <a:lnTo>
                    <a:pt x="449" y="420"/>
                  </a:lnTo>
                  <a:lnTo>
                    <a:pt x="461" y="412"/>
                  </a:lnTo>
                  <a:lnTo>
                    <a:pt x="471" y="401"/>
                  </a:lnTo>
                  <a:lnTo>
                    <a:pt x="481" y="391"/>
                  </a:lnTo>
                  <a:lnTo>
                    <a:pt x="490" y="379"/>
                  </a:lnTo>
                  <a:lnTo>
                    <a:pt x="498" y="367"/>
                  </a:lnTo>
                  <a:lnTo>
                    <a:pt x="506" y="354"/>
                  </a:lnTo>
                  <a:lnTo>
                    <a:pt x="512" y="340"/>
                  </a:lnTo>
                  <a:lnTo>
                    <a:pt x="518" y="326"/>
                  </a:lnTo>
                  <a:lnTo>
                    <a:pt x="523" y="312"/>
                  </a:lnTo>
                  <a:lnTo>
                    <a:pt x="526" y="297"/>
                  </a:lnTo>
                  <a:lnTo>
                    <a:pt x="529" y="282"/>
                  </a:lnTo>
                  <a:lnTo>
                    <a:pt x="530" y="268"/>
                  </a:lnTo>
                  <a:lnTo>
                    <a:pt x="530" y="252"/>
                  </a:lnTo>
                  <a:lnTo>
                    <a:pt x="530" y="235"/>
                  </a:lnTo>
                  <a:lnTo>
                    <a:pt x="529" y="218"/>
                  </a:lnTo>
                  <a:lnTo>
                    <a:pt x="526" y="202"/>
                  </a:lnTo>
                  <a:lnTo>
                    <a:pt x="523" y="187"/>
                  </a:lnTo>
                  <a:lnTo>
                    <a:pt x="519" y="173"/>
                  </a:lnTo>
                  <a:lnTo>
                    <a:pt x="514" y="160"/>
                  </a:lnTo>
                  <a:lnTo>
                    <a:pt x="507" y="149"/>
                  </a:lnTo>
                  <a:lnTo>
                    <a:pt x="500" y="137"/>
                  </a:lnTo>
                  <a:lnTo>
                    <a:pt x="491" y="126"/>
                  </a:lnTo>
                  <a:lnTo>
                    <a:pt x="482" y="117"/>
                  </a:lnTo>
                  <a:lnTo>
                    <a:pt x="472" y="108"/>
                  </a:lnTo>
                  <a:lnTo>
                    <a:pt x="462" y="100"/>
                  </a:lnTo>
                  <a:lnTo>
                    <a:pt x="450" y="92"/>
                  </a:lnTo>
                  <a:lnTo>
                    <a:pt x="437" y="86"/>
                  </a:lnTo>
                  <a:lnTo>
                    <a:pt x="423" y="81"/>
                  </a:lnTo>
                  <a:lnTo>
                    <a:pt x="410" y="77"/>
                  </a:lnTo>
                  <a:lnTo>
                    <a:pt x="394" y="72"/>
                  </a:lnTo>
                  <a:lnTo>
                    <a:pt x="378" y="69"/>
                  </a:lnTo>
                  <a:lnTo>
                    <a:pt x="361" y="66"/>
                  </a:lnTo>
                  <a:lnTo>
                    <a:pt x="343" y="64"/>
                  </a:lnTo>
                  <a:lnTo>
                    <a:pt x="324" y="62"/>
                  </a:lnTo>
                  <a:lnTo>
                    <a:pt x="305" y="61"/>
                  </a:lnTo>
                  <a:lnTo>
                    <a:pt x="284" y="60"/>
                  </a:lnTo>
                  <a:lnTo>
                    <a:pt x="262" y="60"/>
                  </a:lnTo>
                  <a:close/>
                  <a:moveTo>
                    <a:pt x="0" y="0"/>
                  </a:moveTo>
                  <a:lnTo>
                    <a:pt x="318" y="0"/>
                  </a:lnTo>
                  <a:lnTo>
                    <a:pt x="346" y="0"/>
                  </a:lnTo>
                  <a:lnTo>
                    <a:pt x="374" y="1"/>
                  </a:lnTo>
                  <a:lnTo>
                    <a:pt x="400" y="3"/>
                  </a:lnTo>
                  <a:lnTo>
                    <a:pt x="425" y="5"/>
                  </a:lnTo>
                  <a:lnTo>
                    <a:pt x="449" y="9"/>
                  </a:lnTo>
                  <a:lnTo>
                    <a:pt x="471" y="12"/>
                  </a:lnTo>
                  <a:lnTo>
                    <a:pt x="491" y="16"/>
                  </a:lnTo>
                  <a:lnTo>
                    <a:pt x="511" y="20"/>
                  </a:lnTo>
                  <a:lnTo>
                    <a:pt x="530" y="27"/>
                  </a:lnTo>
                  <a:lnTo>
                    <a:pt x="548" y="33"/>
                  </a:lnTo>
                  <a:lnTo>
                    <a:pt x="564" y="40"/>
                  </a:lnTo>
                  <a:lnTo>
                    <a:pt x="580" y="49"/>
                  </a:lnTo>
                  <a:lnTo>
                    <a:pt x="594" y="57"/>
                  </a:lnTo>
                  <a:lnTo>
                    <a:pt x="607" y="68"/>
                  </a:lnTo>
                  <a:lnTo>
                    <a:pt x="618" y="79"/>
                  </a:lnTo>
                  <a:lnTo>
                    <a:pt x="629" y="89"/>
                  </a:lnTo>
                  <a:lnTo>
                    <a:pt x="639" y="103"/>
                  </a:lnTo>
                  <a:lnTo>
                    <a:pt x="647" y="116"/>
                  </a:lnTo>
                  <a:lnTo>
                    <a:pt x="653" y="131"/>
                  </a:lnTo>
                  <a:lnTo>
                    <a:pt x="659" y="147"/>
                  </a:lnTo>
                  <a:lnTo>
                    <a:pt x="664" y="163"/>
                  </a:lnTo>
                  <a:lnTo>
                    <a:pt x="666" y="181"/>
                  </a:lnTo>
                  <a:lnTo>
                    <a:pt x="668" y="199"/>
                  </a:lnTo>
                  <a:lnTo>
                    <a:pt x="669" y="219"/>
                  </a:lnTo>
                  <a:lnTo>
                    <a:pt x="669" y="232"/>
                  </a:lnTo>
                  <a:lnTo>
                    <a:pt x="668" y="244"/>
                  </a:lnTo>
                  <a:lnTo>
                    <a:pt x="666" y="257"/>
                  </a:lnTo>
                  <a:lnTo>
                    <a:pt x="665" y="270"/>
                  </a:lnTo>
                  <a:lnTo>
                    <a:pt x="662" y="282"/>
                  </a:lnTo>
                  <a:lnTo>
                    <a:pt x="659" y="294"/>
                  </a:lnTo>
                  <a:lnTo>
                    <a:pt x="655" y="306"/>
                  </a:lnTo>
                  <a:lnTo>
                    <a:pt x="651" y="318"/>
                  </a:lnTo>
                  <a:lnTo>
                    <a:pt x="641" y="339"/>
                  </a:lnTo>
                  <a:lnTo>
                    <a:pt x="629" y="360"/>
                  </a:lnTo>
                  <a:lnTo>
                    <a:pt x="614" y="380"/>
                  </a:lnTo>
                  <a:lnTo>
                    <a:pt x="599" y="398"/>
                  </a:lnTo>
                  <a:lnTo>
                    <a:pt x="581" y="415"/>
                  </a:lnTo>
                  <a:lnTo>
                    <a:pt x="561" y="431"/>
                  </a:lnTo>
                  <a:lnTo>
                    <a:pt x="541" y="446"/>
                  </a:lnTo>
                  <a:lnTo>
                    <a:pt x="519" y="460"/>
                  </a:lnTo>
                  <a:lnTo>
                    <a:pt x="498" y="470"/>
                  </a:lnTo>
                  <a:lnTo>
                    <a:pt x="473" y="480"/>
                  </a:lnTo>
                  <a:lnTo>
                    <a:pt x="448" y="488"/>
                  </a:lnTo>
                  <a:lnTo>
                    <a:pt x="419" y="497"/>
                  </a:lnTo>
                  <a:lnTo>
                    <a:pt x="431" y="497"/>
                  </a:lnTo>
                  <a:lnTo>
                    <a:pt x="443" y="499"/>
                  </a:lnTo>
                  <a:lnTo>
                    <a:pt x="454" y="500"/>
                  </a:lnTo>
                  <a:lnTo>
                    <a:pt x="467" y="502"/>
                  </a:lnTo>
                  <a:lnTo>
                    <a:pt x="480" y="504"/>
                  </a:lnTo>
                  <a:lnTo>
                    <a:pt x="492" y="508"/>
                  </a:lnTo>
                  <a:lnTo>
                    <a:pt x="506" y="511"/>
                  </a:lnTo>
                  <a:lnTo>
                    <a:pt x="520" y="515"/>
                  </a:lnTo>
                  <a:lnTo>
                    <a:pt x="533" y="519"/>
                  </a:lnTo>
                  <a:lnTo>
                    <a:pt x="545" y="522"/>
                  </a:lnTo>
                  <a:lnTo>
                    <a:pt x="558" y="528"/>
                  </a:lnTo>
                  <a:lnTo>
                    <a:pt x="570" y="533"/>
                  </a:lnTo>
                  <a:lnTo>
                    <a:pt x="580" y="538"/>
                  </a:lnTo>
                  <a:lnTo>
                    <a:pt x="591" y="545"/>
                  </a:lnTo>
                  <a:lnTo>
                    <a:pt x="601" y="551"/>
                  </a:lnTo>
                  <a:lnTo>
                    <a:pt x="612" y="557"/>
                  </a:lnTo>
                  <a:lnTo>
                    <a:pt x="623" y="565"/>
                  </a:lnTo>
                  <a:lnTo>
                    <a:pt x="632" y="572"/>
                  </a:lnTo>
                  <a:lnTo>
                    <a:pt x="642" y="581"/>
                  </a:lnTo>
                  <a:lnTo>
                    <a:pt x="650" y="590"/>
                  </a:lnTo>
                  <a:lnTo>
                    <a:pt x="659" y="600"/>
                  </a:lnTo>
                  <a:lnTo>
                    <a:pt x="667" y="609"/>
                  </a:lnTo>
                  <a:lnTo>
                    <a:pt x="675" y="621"/>
                  </a:lnTo>
                  <a:lnTo>
                    <a:pt x="681" y="632"/>
                  </a:lnTo>
                  <a:lnTo>
                    <a:pt x="687" y="644"/>
                  </a:lnTo>
                  <a:lnTo>
                    <a:pt x="693" y="657"/>
                  </a:lnTo>
                  <a:lnTo>
                    <a:pt x="698" y="670"/>
                  </a:lnTo>
                  <a:lnTo>
                    <a:pt x="701" y="684"/>
                  </a:lnTo>
                  <a:lnTo>
                    <a:pt x="704" y="699"/>
                  </a:lnTo>
                  <a:lnTo>
                    <a:pt x="706" y="713"/>
                  </a:lnTo>
                  <a:lnTo>
                    <a:pt x="707" y="729"/>
                  </a:lnTo>
                  <a:lnTo>
                    <a:pt x="707" y="746"/>
                  </a:lnTo>
                  <a:lnTo>
                    <a:pt x="707" y="767"/>
                  </a:lnTo>
                  <a:lnTo>
                    <a:pt x="705" y="787"/>
                  </a:lnTo>
                  <a:lnTo>
                    <a:pt x="703" y="807"/>
                  </a:lnTo>
                  <a:lnTo>
                    <a:pt x="699" y="825"/>
                  </a:lnTo>
                  <a:lnTo>
                    <a:pt x="695" y="844"/>
                  </a:lnTo>
                  <a:lnTo>
                    <a:pt x="688" y="862"/>
                  </a:lnTo>
                  <a:lnTo>
                    <a:pt x="681" y="879"/>
                  </a:lnTo>
                  <a:lnTo>
                    <a:pt x="672" y="896"/>
                  </a:lnTo>
                  <a:lnTo>
                    <a:pt x="664" y="913"/>
                  </a:lnTo>
                  <a:lnTo>
                    <a:pt x="653" y="929"/>
                  </a:lnTo>
                  <a:lnTo>
                    <a:pt x="642" y="944"/>
                  </a:lnTo>
                  <a:lnTo>
                    <a:pt x="629" y="959"/>
                  </a:lnTo>
                  <a:lnTo>
                    <a:pt x="615" y="973"/>
                  </a:lnTo>
                  <a:lnTo>
                    <a:pt x="599" y="987"/>
                  </a:lnTo>
                  <a:lnTo>
                    <a:pt x="583" y="1000"/>
                  </a:lnTo>
                  <a:lnTo>
                    <a:pt x="566" y="1013"/>
                  </a:lnTo>
                  <a:lnTo>
                    <a:pt x="556" y="1019"/>
                  </a:lnTo>
                  <a:lnTo>
                    <a:pt x="545" y="1025"/>
                  </a:lnTo>
                  <a:lnTo>
                    <a:pt x="534" y="1032"/>
                  </a:lnTo>
                  <a:lnTo>
                    <a:pt x="522" y="1037"/>
                  </a:lnTo>
                  <a:lnTo>
                    <a:pt x="497" y="1047"/>
                  </a:lnTo>
                  <a:lnTo>
                    <a:pt x="470" y="1055"/>
                  </a:lnTo>
                  <a:lnTo>
                    <a:pt x="444" y="1062"/>
                  </a:lnTo>
                  <a:lnTo>
                    <a:pt x="417" y="1066"/>
                  </a:lnTo>
                  <a:lnTo>
                    <a:pt x="390" y="1070"/>
                  </a:lnTo>
                  <a:lnTo>
                    <a:pt x="361" y="1073"/>
                  </a:lnTo>
                  <a:lnTo>
                    <a:pt x="234" y="1075"/>
                  </a:lnTo>
                  <a:lnTo>
                    <a:pt x="0" y="10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93" name="Freeform 46"/>
            <p:cNvSpPr>
              <a:spLocks noEditPoints="1"/>
            </p:cNvSpPr>
            <p:nvPr/>
          </p:nvSpPr>
          <p:spPr bwMode="auto">
            <a:xfrm>
              <a:off x="583293" y="3737463"/>
              <a:ext cx="128146" cy="122605"/>
            </a:xfrm>
            <a:custGeom>
              <a:avLst/>
              <a:gdLst>
                <a:gd name="T0" fmla="*/ 91 w 1181"/>
                <a:gd name="T1" fmla="*/ 887 h 1122"/>
                <a:gd name="T2" fmla="*/ 31 w 1181"/>
                <a:gd name="T3" fmla="*/ 764 h 1122"/>
                <a:gd name="T4" fmla="*/ 2 w 1181"/>
                <a:gd name="T5" fmla="*/ 626 h 1122"/>
                <a:gd name="T6" fmla="*/ 5 w 1181"/>
                <a:gd name="T7" fmla="*/ 471 h 1122"/>
                <a:gd name="T8" fmla="*/ 43 w 1181"/>
                <a:gd name="T9" fmla="*/ 332 h 1122"/>
                <a:gd name="T10" fmla="*/ 113 w 1181"/>
                <a:gd name="T11" fmla="*/ 213 h 1122"/>
                <a:gd name="T12" fmla="*/ 210 w 1181"/>
                <a:gd name="T13" fmla="*/ 118 h 1122"/>
                <a:gd name="T14" fmla="*/ 327 w 1181"/>
                <a:gd name="T15" fmla="*/ 51 h 1122"/>
                <a:gd name="T16" fmla="*/ 464 w 1181"/>
                <a:gd name="T17" fmla="*/ 9 h 1122"/>
                <a:gd name="T18" fmla="*/ 611 w 1181"/>
                <a:gd name="T19" fmla="*/ 1 h 1122"/>
                <a:gd name="T20" fmla="*/ 751 w 1181"/>
                <a:gd name="T21" fmla="*/ 18 h 1122"/>
                <a:gd name="T22" fmla="*/ 882 w 1181"/>
                <a:gd name="T23" fmla="*/ 61 h 1122"/>
                <a:gd name="T24" fmla="*/ 998 w 1181"/>
                <a:gd name="T25" fmla="*/ 130 h 1122"/>
                <a:gd name="T26" fmla="*/ 1089 w 1181"/>
                <a:gd name="T27" fmla="*/ 227 h 1122"/>
                <a:gd name="T28" fmla="*/ 1153 w 1181"/>
                <a:gd name="T29" fmla="*/ 353 h 1122"/>
                <a:gd name="T30" fmla="*/ 1180 w 1181"/>
                <a:gd name="T31" fmla="*/ 506 h 1122"/>
                <a:gd name="T32" fmla="*/ 1176 w 1181"/>
                <a:gd name="T33" fmla="*/ 623 h 1122"/>
                <a:gd name="T34" fmla="*/ 1156 w 1181"/>
                <a:gd name="T35" fmla="*/ 719 h 1122"/>
                <a:gd name="T36" fmla="*/ 1122 w 1181"/>
                <a:gd name="T37" fmla="*/ 810 h 1122"/>
                <a:gd name="T38" fmla="*/ 1073 w 1181"/>
                <a:gd name="T39" fmla="*/ 891 h 1122"/>
                <a:gd name="T40" fmla="*/ 1013 w 1181"/>
                <a:gd name="T41" fmla="*/ 961 h 1122"/>
                <a:gd name="T42" fmla="*/ 940 w 1181"/>
                <a:gd name="T43" fmla="*/ 1020 h 1122"/>
                <a:gd name="T44" fmla="*/ 855 w 1181"/>
                <a:gd name="T45" fmla="*/ 1065 h 1122"/>
                <a:gd name="T46" fmla="*/ 763 w 1181"/>
                <a:gd name="T47" fmla="*/ 1098 h 1122"/>
                <a:gd name="T48" fmla="*/ 664 w 1181"/>
                <a:gd name="T49" fmla="*/ 1117 h 1122"/>
                <a:gd name="T50" fmla="*/ 549 w 1181"/>
                <a:gd name="T51" fmla="*/ 1121 h 1122"/>
                <a:gd name="T52" fmla="*/ 399 w 1181"/>
                <a:gd name="T53" fmla="*/ 1099 h 1122"/>
                <a:gd name="T54" fmla="*/ 267 w 1181"/>
                <a:gd name="T55" fmla="*/ 1048 h 1122"/>
                <a:gd name="T56" fmla="*/ 159 w 1181"/>
                <a:gd name="T57" fmla="*/ 969 h 1122"/>
                <a:gd name="T58" fmla="*/ 344 w 1181"/>
                <a:gd name="T59" fmla="*/ 998 h 1122"/>
                <a:gd name="T60" fmla="*/ 439 w 1181"/>
                <a:gd name="T61" fmla="*/ 1045 h 1122"/>
                <a:gd name="T62" fmla="*/ 542 w 1181"/>
                <a:gd name="T63" fmla="*/ 1068 h 1122"/>
                <a:gd name="T64" fmla="*/ 665 w 1181"/>
                <a:gd name="T65" fmla="*/ 1063 h 1122"/>
                <a:gd name="T66" fmla="*/ 781 w 1181"/>
                <a:gd name="T67" fmla="*/ 1021 h 1122"/>
                <a:gd name="T68" fmla="*/ 874 w 1181"/>
                <a:gd name="T69" fmla="*/ 950 h 1122"/>
                <a:gd name="T70" fmla="*/ 943 w 1181"/>
                <a:gd name="T71" fmla="*/ 855 h 1122"/>
                <a:gd name="T72" fmla="*/ 992 w 1181"/>
                <a:gd name="T73" fmla="*/ 746 h 1122"/>
                <a:gd name="T74" fmla="*/ 1019 w 1181"/>
                <a:gd name="T75" fmla="*/ 633 h 1122"/>
                <a:gd name="T76" fmla="*/ 1025 w 1181"/>
                <a:gd name="T77" fmla="*/ 514 h 1122"/>
                <a:gd name="T78" fmla="*/ 1006 w 1181"/>
                <a:gd name="T79" fmla="*/ 366 h 1122"/>
                <a:gd name="T80" fmla="*/ 945 w 1181"/>
                <a:gd name="T81" fmla="*/ 229 h 1122"/>
                <a:gd name="T82" fmla="*/ 885 w 1181"/>
                <a:gd name="T83" fmla="*/ 160 h 1122"/>
                <a:gd name="T84" fmla="*/ 824 w 1181"/>
                <a:gd name="T85" fmla="*/ 114 h 1122"/>
                <a:gd name="T86" fmla="*/ 753 w 1181"/>
                <a:gd name="T87" fmla="*/ 80 h 1122"/>
                <a:gd name="T88" fmla="*/ 644 w 1181"/>
                <a:gd name="T89" fmla="*/ 55 h 1122"/>
                <a:gd name="T90" fmla="*/ 549 w 1181"/>
                <a:gd name="T91" fmla="*/ 55 h 1122"/>
                <a:gd name="T92" fmla="*/ 434 w 1181"/>
                <a:gd name="T93" fmla="*/ 80 h 1122"/>
                <a:gd name="T94" fmla="*/ 337 w 1181"/>
                <a:gd name="T95" fmla="*/ 136 h 1122"/>
                <a:gd name="T96" fmla="*/ 258 w 1181"/>
                <a:gd name="T97" fmla="*/ 214 h 1122"/>
                <a:gd name="T98" fmla="*/ 201 w 1181"/>
                <a:gd name="T99" fmla="*/ 318 h 1122"/>
                <a:gd name="T100" fmla="*/ 166 w 1181"/>
                <a:gd name="T101" fmla="*/ 442 h 1122"/>
                <a:gd name="T102" fmla="*/ 155 w 1181"/>
                <a:gd name="T103" fmla="*/ 583 h 1122"/>
                <a:gd name="T104" fmla="*/ 166 w 1181"/>
                <a:gd name="T105" fmla="*/ 716 h 1122"/>
                <a:gd name="T106" fmla="*/ 204 w 1181"/>
                <a:gd name="T107" fmla="*/ 831 h 1122"/>
                <a:gd name="T108" fmla="*/ 264 w 1181"/>
                <a:gd name="T109" fmla="*/ 925 h 112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1122">
                  <a:moveTo>
                    <a:pt x="159" y="969"/>
                  </a:moveTo>
                  <a:lnTo>
                    <a:pt x="140" y="950"/>
                  </a:lnTo>
                  <a:lnTo>
                    <a:pt x="123" y="931"/>
                  </a:lnTo>
                  <a:lnTo>
                    <a:pt x="106" y="909"/>
                  </a:lnTo>
                  <a:lnTo>
                    <a:pt x="91" y="887"/>
                  </a:lnTo>
                  <a:lnTo>
                    <a:pt x="76" y="865"/>
                  </a:lnTo>
                  <a:lnTo>
                    <a:pt x="64" y="840"/>
                  </a:lnTo>
                  <a:lnTo>
                    <a:pt x="52" y="816"/>
                  </a:lnTo>
                  <a:lnTo>
                    <a:pt x="40" y="790"/>
                  </a:lnTo>
                  <a:lnTo>
                    <a:pt x="31" y="764"/>
                  </a:lnTo>
                  <a:lnTo>
                    <a:pt x="23" y="737"/>
                  </a:lnTo>
                  <a:lnTo>
                    <a:pt x="16" y="710"/>
                  </a:lnTo>
                  <a:lnTo>
                    <a:pt x="11" y="683"/>
                  </a:lnTo>
                  <a:lnTo>
                    <a:pt x="5" y="655"/>
                  </a:lnTo>
                  <a:lnTo>
                    <a:pt x="2" y="626"/>
                  </a:lnTo>
                  <a:lnTo>
                    <a:pt x="0" y="595"/>
                  </a:lnTo>
                  <a:lnTo>
                    <a:pt x="0" y="563"/>
                  </a:lnTo>
                  <a:lnTo>
                    <a:pt x="0" y="533"/>
                  </a:lnTo>
                  <a:lnTo>
                    <a:pt x="2" y="502"/>
                  </a:lnTo>
                  <a:lnTo>
                    <a:pt x="5" y="471"/>
                  </a:lnTo>
                  <a:lnTo>
                    <a:pt x="11" y="442"/>
                  </a:lnTo>
                  <a:lnTo>
                    <a:pt x="16" y="414"/>
                  </a:lnTo>
                  <a:lnTo>
                    <a:pt x="24" y="386"/>
                  </a:lnTo>
                  <a:lnTo>
                    <a:pt x="33" y="359"/>
                  </a:lnTo>
                  <a:lnTo>
                    <a:pt x="43" y="332"/>
                  </a:lnTo>
                  <a:lnTo>
                    <a:pt x="55" y="307"/>
                  </a:lnTo>
                  <a:lnTo>
                    <a:pt x="68" y="281"/>
                  </a:lnTo>
                  <a:lnTo>
                    <a:pt x="82" y="258"/>
                  </a:lnTo>
                  <a:lnTo>
                    <a:pt x="97" y="234"/>
                  </a:lnTo>
                  <a:lnTo>
                    <a:pt x="113" y="213"/>
                  </a:lnTo>
                  <a:lnTo>
                    <a:pt x="130" y="192"/>
                  </a:lnTo>
                  <a:lnTo>
                    <a:pt x="149" y="172"/>
                  </a:lnTo>
                  <a:lnTo>
                    <a:pt x="169" y="152"/>
                  </a:lnTo>
                  <a:lnTo>
                    <a:pt x="190" y="135"/>
                  </a:lnTo>
                  <a:lnTo>
                    <a:pt x="210" y="118"/>
                  </a:lnTo>
                  <a:lnTo>
                    <a:pt x="232" y="103"/>
                  </a:lnTo>
                  <a:lnTo>
                    <a:pt x="254" y="88"/>
                  </a:lnTo>
                  <a:lnTo>
                    <a:pt x="279" y="74"/>
                  </a:lnTo>
                  <a:lnTo>
                    <a:pt x="303" y="62"/>
                  </a:lnTo>
                  <a:lnTo>
                    <a:pt x="327" y="51"/>
                  </a:lnTo>
                  <a:lnTo>
                    <a:pt x="354" y="40"/>
                  </a:lnTo>
                  <a:lnTo>
                    <a:pt x="380" y="31"/>
                  </a:lnTo>
                  <a:lnTo>
                    <a:pt x="408" y="22"/>
                  </a:lnTo>
                  <a:lnTo>
                    <a:pt x="435" y="16"/>
                  </a:lnTo>
                  <a:lnTo>
                    <a:pt x="464" y="9"/>
                  </a:lnTo>
                  <a:lnTo>
                    <a:pt x="493" y="5"/>
                  </a:lnTo>
                  <a:lnTo>
                    <a:pt x="522" y="2"/>
                  </a:lnTo>
                  <a:lnTo>
                    <a:pt x="552" y="1"/>
                  </a:lnTo>
                  <a:lnTo>
                    <a:pt x="583" y="0"/>
                  </a:lnTo>
                  <a:lnTo>
                    <a:pt x="611" y="1"/>
                  </a:lnTo>
                  <a:lnTo>
                    <a:pt x="640" y="2"/>
                  </a:lnTo>
                  <a:lnTo>
                    <a:pt x="668" y="4"/>
                  </a:lnTo>
                  <a:lnTo>
                    <a:pt x="696" y="8"/>
                  </a:lnTo>
                  <a:lnTo>
                    <a:pt x="724" y="13"/>
                  </a:lnTo>
                  <a:lnTo>
                    <a:pt x="751" y="18"/>
                  </a:lnTo>
                  <a:lnTo>
                    <a:pt x="779" y="25"/>
                  </a:lnTo>
                  <a:lnTo>
                    <a:pt x="805" y="33"/>
                  </a:lnTo>
                  <a:lnTo>
                    <a:pt x="832" y="41"/>
                  </a:lnTo>
                  <a:lnTo>
                    <a:pt x="857" y="51"/>
                  </a:lnTo>
                  <a:lnTo>
                    <a:pt x="882" y="61"/>
                  </a:lnTo>
                  <a:lnTo>
                    <a:pt x="907" y="73"/>
                  </a:lnTo>
                  <a:lnTo>
                    <a:pt x="931" y="86"/>
                  </a:lnTo>
                  <a:lnTo>
                    <a:pt x="953" y="100"/>
                  </a:lnTo>
                  <a:lnTo>
                    <a:pt x="976" y="114"/>
                  </a:lnTo>
                  <a:lnTo>
                    <a:pt x="998" y="130"/>
                  </a:lnTo>
                  <a:lnTo>
                    <a:pt x="1018" y="147"/>
                  </a:lnTo>
                  <a:lnTo>
                    <a:pt x="1037" y="165"/>
                  </a:lnTo>
                  <a:lnTo>
                    <a:pt x="1055" y="186"/>
                  </a:lnTo>
                  <a:lnTo>
                    <a:pt x="1072" y="206"/>
                  </a:lnTo>
                  <a:lnTo>
                    <a:pt x="1089" y="227"/>
                  </a:lnTo>
                  <a:lnTo>
                    <a:pt x="1104" y="250"/>
                  </a:lnTo>
                  <a:lnTo>
                    <a:pt x="1118" y="274"/>
                  </a:lnTo>
                  <a:lnTo>
                    <a:pt x="1131" y="299"/>
                  </a:lnTo>
                  <a:lnTo>
                    <a:pt x="1143" y="326"/>
                  </a:lnTo>
                  <a:lnTo>
                    <a:pt x="1153" y="353"/>
                  </a:lnTo>
                  <a:lnTo>
                    <a:pt x="1161" y="381"/>
                  </a:lnTo>
                  <a:lnTo>
                    <a:pt x="1168" y="411"/>
                  </a:lnTo>
                  <a:lnTo>
                    <a:pt x="1174" y="441"/>
                  </a:lnTo>
                  <a:lnTo>
                    <a:pt x="1178" y="473"/>
                  </a:lnTo>
                  <a:lnTo>
                    <a:pt x="1180" y="506"/>
                  </a:lnTo>
                  <a:lnTo>
                    <a:pt x="1181" y="540"/>
                  </a:lnTo>
                  <a:lnTo>
                    <a:pt x="1181" y="561"/>
                  </a:lnTo>
                  <a:lnTo>
                    <a:pt x="1180" y="581"/>
                  </a:lnTo>
                  <a:lnTo>
                    <a:pt x="1178" y="603"/>
                  </a:lnTo>
                  <a:lnTo>
                    <a:pt x="1176" y="623"/>
                  </a:lnTo>
                  <a:lnTo>
                    <a:pt x="1174" y="643"/>
                  </a:lnTo>
                  <a:lnTo>
                    <a:pt x="1170" y="662"/>
                  </a:lnTo>
                  <a:lnTo>
                    <a:pt x="1166" y="682"/>
                  </a:lnTo>
                  <a:lnTo>
                    <a:pt x="1161" y="701"/>
                  </a:lnTo>
                  <a:lnTo>
                    <a:pt x="1156" y="719"/>
                  </a:lnTo>
                  <a:lnTo>
                    <a:pt x="1150" y="739"/>
                  </a:lnTo>
                  <a:lnTo>
                    <a:pt x="1144" y="757"/>
                  </a:lnTo>
                  <a:lnTo>
                    <a:pt x="1137" y="775"/>
                  </a:lnTo>
                  <a:lnTo>
                    <a:pt x="1129" y="793"/>
                  </a:lnTo>
                  <a:lnTo>
                    <a:pt x="1122" y="810"/>
                  </a:lnTo>
                  <a:lnTo>
                    <a:pt x="1112" y="827"/>
                  </a:lnTo>
                  <a:lnTo>
                    <a:pt x="1104" y="844"/>
                  </a:lnTo>
                  <a:lnTo>
                    <a:pt x="1094" y="860"/>
                  </a:lnTo>
                  <a:lnTo>
                    <a:pt x="1084" y="875"/>
                  </a:lnTo>
                  <a:lnTo>
                    <a:pt x="1073" y="891"/>
                  </a:lnTo>
                  <a:lnTo>
                    <a:pt x="1063" y="906"/>
                  </a:lnTo>
                  <a:lnTo>
                    <a:pt x="1051" y="921"/>
                  </a:lnTo>
                  <a:lnTo>
                    <a:pt x="1038" y="935"/>
                  </a:lnTo>
                  <a:lnTo>
                    <a:pt x="1025" y="948"/>
                  </a:lnTo>
                  <a:lnTo>
                    <a:pt x="1013" y="961"/>
                  </a:lnTo>
                  <a:lnTo>
                    <a:pt x="999" y="974"/>
                  </a:lnTo>
                  <a:lnTo>
                    <a:pt x="985" y="986"/>
                  </a:lnTo>
                  <a:lnTo>
                    <a:pt x="970" y="998"/>
                  </a:lnTo>
                  <a:lnTo>
                    <a:pt x="956" y="1009"/>
                  </a:lnTo>
                  <a:lnTo>
                    <a:pt x="940" y="1020"/>
                  </a:lnTo>
                  <a:lnTo>
                    <a:pt x="924" y="1029"/>
                  </a:lnTo>
                  <a:lnTo>
                    <a:pt x="907" y="1040"/>
                  </a:lnTo>
                  <a:lnTo>
                    <a:pt x="890" y="1048"/>
                  </a:lnTo>
                  <a:lnTo>
                    <a:pt x="873" y="1058"/>
                  </a:lnTo>
                  <a:lnTo>
                    <a:pt x="855" y="1065"/>
                  </a:lnTo>
                  <a:lnTo>
                    <a:pt x="837" y="1074"/>
                  </a:lnTo>
                  <a:lnTo>
                    <a:pt x="819" y="1080"/>
                  </a:lnTo>
                  <a:lnTo>
                    <a:pt x="801" y="1088"/>
                  </a:lnTo>
                  <a:lnTo>
                    <a:pt x="782" y="1093"/>
                  </a:lnTo>
                  <a:lnTo>
                    <a:pt x="763" y="1098"/>
                  </a:lnTo>
                  <a:lnTo>
                    <a:pt x="744" y="1104"/>
                  </a:lnTo>
                  <a:lnTo>
                    <a:pt x="725" y="1108"/>
                  </a:lnTo>
                  <a:lnTo>
                    <a:pt x="704" y="1111"/>
                  </a:lnTo>
                  <a:lnTo>
                    <a:pt x="684" y="1114"/>
                  </a:lnTo>
                  <a:lnTo>
                    <a:pt x="664" y="1117"/>
                  </a:lnTo>
                  <a:lnTo>
                    <a:pt x="644" y="1120"/>
                  </a:lnTo>
                  <a:lnTo>
                    <a:pt x="623" y="1121"/>
                  </a:lnTo>
                  <a:lnTo>
                    <a:pt x="602" y="1122"/>
                  </a:lnTo>
                  <a:lnTo>
                    <a:pt x="581" y="1122"/>
                  </a:lnTo>
                  <a:lnTo>
                    <a:pt x="549" y="1121"/>
                  </a:lnTo>
                  <a:lnTo>
                    <a:pt x="517" y="1120"/>
                  </a:lnTo>
                  <a:lnTo>
                    <a:pt x="486" y="1116"/>
                  </a:lnTo>
                  <a:lnTo>
                    <a:pt x="457" y="1112"/>
                  </a:lnTo>
                  <a:lnTo>
                    <a:pt x="428" y="1107"/>
                  </a:lnTo>
                  <a:lnTo>
                    <a:pt x="399" y="1099"/>
                  </a:lnTo>
                  <a:lnTo>
                    <a:pt x="371" y="1092"/>
                  </a:lnTo>
                  <a:lnTo>
                    <a:pt x="344" y="1084"/>
                  </a:lnTo>
                  <a:lnTo>
                    <a:pt x="317" y="1073"/>
                  </a:lnTo>
                  <a:lnTo>
                    <a:pt x="291" y="1061"/>
                  </a:lnTo>
                  <a:lnTo>
                    <a:pt x="267" y="1048"/>
                  </a:lnTo>
                  <a:lnTo>
                    <a:pt x="244" y="1035"/>
                  </a:lnTo>
                  <a:lnTo>
                    <a:pt x="221" y="1020"/>
                  </a:lnTo>
                  <a:lnTo>
                    <a:pt x="199" y="1004"/>
                  </a:lnTo>
                  <a:lnTo>
                    <a:pt x="178" y="987"/>
                  </a:lnTo>
                  <a:lnTo>
                    <a:pt x="159" y="969"/>
                  </a:lnTo>
                  <a:close/>
                  <a:moveTo>
                    <a:pt x="279" y="942"/>
                  </a:moveTo>
                  <a:lnTo>
                    <a:pt x="294" y="957"/>
                  </a:lnTo>
                  <a:lnTo>
                    <a:pt x="310" y="972"/>
                  </a:lnTo>
                  <a:lnTo>
                    <a:pt x="327" y="985"/>
                  </a:lnTo>
                  <a:lnTo>
                    <a:pt x="344" y="998"/>
                  </a:lnTo>
                  <a:lnTo>
                    <a:pt x="362" y="1009"/>
                  </a:lnTo>
                  <a:lnTo>
                    <a:pt x="380" y="1020"/>
                  </a:lnTo>
                  <a:lnTo>
                    <a:pt x="398" y="1029"/>
                  </a:lnTo>
                  <a:lnTo>
                    <a:pt x="418" y="1038"/>
                  </a:lnTo>
                  <a:lnTo>
                    <a:pt x="439" y="1045"/>
                  </a:lnTo>
                  <a:lnTo>
                    <a:pt x="459" y="1052"/>
                  </a:lnTo>
                  <a:lnTo>
                    <a:pt x="479" y="1057"/>
                  </a:lnTo>
                  <a:lnTo>
                    <a:pt x="500" y="1061"/>
                  </a:lnTo>
                  <a:lnTo>
                    <a:pt x="521" y="1065"/>
                  </a:lnTo>
                  <a:lnTo>
                    <a:pt x="542" y="1068"/>
                  </a:lnTo>
                  <a:lnTo>
                    <a:pt x="564" y="1069"/>
                  </a:lnTo>
                  <a:lnTo>
                    <a:pt x="586" y="1070"/>
                  </a:lnTo>
                  <a:lnTo>
                    <a:pt x="613" y="1069"/>
                  </a:lnTo>
                  <a:lnTo>
                    <a:pt x="640" y="1067"/>
                  </a:lnTo>
                  <a:lnTo>
                    <a:pt x="665" y="1063"/>
                  </a:lnTo>
                  <a:lnTo>
                    <a:pt x="690" y="1058"/>
                  </a:lnTo>
                  <a:lnTo>
                    <a:pt x="714" y="1051"/>
                  </a:lnTo>
                  <a:lnTo>
                    <a:pt x="737" y="1042"/>
                  </a:lnTo>
                  <a:lnTo>
                    <a:pt x="760" y="1033"/>
                  </a:lnTo>
                  <a:lnTo>
                    <a:pt x="781" y="1021"/>
                  </a:lnTo>
                  <a:lnTo>
                    <a:pt x="801" y="1009"/>
                  </a:lnTo>
                  <a:lnTo>
                    <a:pt x="821" y="995"/>
                  </a:lnTo>
                  <a:lnTo>
                    <a:pt x="839" y="981"/>
                  </a:lnTo>
                  <a:lnTo>
                    <a:pt x="857" y="966"/>
                  </a:lnTo>
                  <a:lnTo>
                    <a:pt x="874" y="950"/>
                  </a:lnTo>
                  <a:lnTo>
                    <a:pt x="890" y="933"/>
                  </a:lnTo>
                  <a:lnTo>
                    <a:pt x="904" y="915"/>
                  </a:lnTo>
                  <a:lnTo>
                    <a:pt x="917" y="896"/>
                  </a:lnTo>
                  <a:lnTo>
                    <a:pt x="931" y="875"/>
                  </a:lnTo>
                  <a:lnTo>
                    <a:pt x="943" y="855"/>
                  </a:lnTo>
                  <a:lnTo>
                    <a:pt x="954" y="834"/>
                  </a:lnTo>
                  <a:lnTo>
                    <a:pt x="965" y="813"/>
                  </a:lnTo>
                  <a:lnTo>
                    <a:pt x="975" y="792"/>
                  </a:lnTo>
                  <a:lnTo>
                    <a:pt x="984" y="769"/>
                  </a:lnTo>
                  <a:lnTo>
                    <a:pt x="992" y="746"/>
                  </a:lnTo>
                  <a:lnTo>
                    <a:pt x="999" y="723"/>
                  </a:lnTo>
                  <a:lnTo>
                    <a:pt x="1005" y="700"/>
                  </a:lnTo>
                  <a:lnTo>
                    <a:pt x="1011" y="678"/>
                  </a:lnTo>
                  <a:lnTo>
                    <a:pt x="1016" y="656"/>
                  </a:lnTo>
                  <a:lnTo>
                    <a:pt x="1019" y="633"/>
                  </a:lnTo>
                  <a:lnTo>
                    <a:pt x="1022" y="612"/>
                  </a:lnTo>
                  <a:lnTo>
                    <a:pt x="1024" y="592"/>
                  </a:lnTo>
                  <a:lnTo>
                    <a:pt x="1025" y="572"/>
                  </a:lnTo>
                  <a:lnTo>
                    <a:pt x="1025" y="552"/>
                  </a:lnTo>
                  <a:lnTo>
                    <a:pt x="1025" y="514"/>
                  </a:lnTo>
                  <a:lnTo>
                    <a:pt x="1024" y="480"/>
                  </a:lnTo>
                  <a:lnTo>
                    <a:pt x="1021" y="449"/>
                  </a:lnTo>
                  <a:lnTo>
                    <a:pt x="1018" y="420"/>
                  </a:lnTo>
                  <a:lnTo>
                    <a:pt x="1013" y="393"/>
                  </a:lnTo>
                  <a:lnTo>
                    <a:pt x="1006" y="366"/>
                  </a:lnTo>
                  <a:lnTo>
                    <a:pt x="998" y="337"/>
                  </a:lnTo>
                  <a:lnTo>
                    <a:pt x="988" y="310"/>
                  </a:lnTo>
                  <a:lnTo>
                    <a:pt x="976" y="282"/>
                  </a:lnTo>
                  <a:lnTo>
                    <a:pt x="961" y="256"/>
                  </a:lnTo>
                  <a:lnTo>
                    <a:pt x="945" y="229"/>
                  </a:lnTo>
                  <a:lnTo>
                    <a:pt x="926" y="204"/>
                  </a:lnTo>
                  <a:lnTo>
                    <a:pt x="916" y="192"/>
                  </a:lnTo>
                  <a:lnTo>
                    <a:pt x="907" y="181"/>
                  </a:lnTo>
                  <a:lnTo>
                    <a:pt x="895" y="170"/>
                  </a:lnTo>
                  <a:lnTo>
                    <a:pt x="885" y="160"/>
                  </a:lnTo>
                  <a:lnTo>
                    <a:pt x="873" y="149"/>
                  </a:lnTo>
                  <a:lnTo>
                    <a:pt x="861" y="140"/>
                  </a:lnTo>
                  <a:lnTo>
                    <a:pt x="850" y="131"/>
                  </a:lnTo>
                  <a:lnTo>
                    <a:pt x="837" y="123"/>
                  </a:lnTo>
                  <a:lnTo>
                    <a:pt x="824" y="114"/>
                  </a:lnTo>
                  <a:lnTo>
                    <a:pt x="810" y="106"/>
                  </a:lnTo>
                  <a:lnTo>
                    <a:pt x="797" y="100"/>
                  </a:lnTo>
                  <a:lnTo>
                    <a:pt x="783" y="92"/>
                  </a:lnTo>
                  <a:lnTo>
                    <a:pt x="768" y="86"/>
                  </a:lnTo>
                  <a:lnTo>
                    <a:pt x="753" y="80"/>
                  </a:lnTo>
                  <a:lnTo>
                    <a:pt x="738" y="75"/>
                  </a:lnTo>
                  <a:lnTo>
                    <a:pt x="722" y="70"/>
                  </a:lnTo>
                  <a:lnTo>
                    <a:pt x="691" y="62"/>
                  </a:lnTo>
                  <a:lnTo>
                    <a:pt x="660" y="57"/>
                  </a:lnTo>
                  <a:lnTo>
                    <a:pt x="644" y="55"/>
                  </a:lnTo>
                  <a:lnTo>
                    <a:pt x="629" y="53"/>
                  </a:lnTo>
                  <a:lnTo>
                    <a:pt x="613" y="53"/>
                  </a:lnTo>
                  <a:lnTo>
                    <a:pt x="599" y="52"/>
                  </a:lnTo>
                  <a:lnTo>
                    <a:pt x="573" y="53"/>
                  </a:lnTo>
                  <a:lnTo>
                    <a:pt x="549" y="55"/>
                  </a:lnTo>
                  <a:lnTo>
                    <a:pt x="524" y="57"/>
                  </a:lnTo>
                  <a:lnTo>
                    <a:pt x="501" y="61"/>
                  </a:lnTo>
                  <a:lnTo>
                    <a:pt x="478" y="67"/>
                  </a:lnTo>
                  <a:lnTo>
                    <a:pt x="456" y="73"/>
                  </a:lnTo>
                  <a:lnTo>
                    <a:pt x="434" y="80"/>
                  </a:lnTo>
                  <a:lnTo>
                    <a:pt x="413" y="90"/>
                  </a:lnTo>
                  <a:lnTo>
                    <a:pt x="393" y="100"/>
                  </a:lnTo>
                  <a:lnTo>
                    <a:pt x="373" y="111"/>
                  </a:lnTo>
                  <a:lnTo>
                    <a:pt x="355" y="123"/>
                  </a:lnTo>
                  <a:lnTo>
                    <a:pt x="337" y="136"/>
                  </a:lnTo>
                  <a:lnTo>
                    <a:pt x="319" y="149"/>
                  </a:lnTo>
                  <a:lnTo>
                    <a:pt x="303" y="164"/>
                  </a:lnTo>
                  <a:lnTo>
                    <a:pt x="287" y="180"/>
                  </a:lnTo>
                  <a:lnTo>
                    <a:pt x="272" y="197"/>
                  </a:lnTo>
                  <a:lnTo>
                    <a:pt x="258" y="214"/>
                  </a:lnTo>
                  <a:lnTo>
                    <a:pt x="245" y="233"/>
                  </a:lnTo>
                  <a:lnTo>
                    <a:pt x="233" y="253"/>
                  </a:lnTo>
                  <a:lnTo>
                    <a:pt x="221" y="274"/>
                  </a:lnTo>
                  <a:lnTo>
                    <a:pt x="211" y="296"/>
                  </a:lnTo>
                  <a:lnTo>
                    <a:pt x="201" y="318"/>
                  </a:lnTo>
                  <a:lnTo>
                    <a:pt x="192" y="342"/>
                  </a:lnTo>
                  <a:lnTo>
                    <a:pt x="184" y="366"/>
                  </a:lnTo>
                  <a:lnTo>
                    <a:pt x="177" y="390"/>
                  </a:lnTo>
                  <a:lnTo>
                    <a:pt x="172" y="416"/>
                  </a:lnTo>
                  <a:lnTo>
                    <a:pt x="166" y="442"/>
                  </a:lnTo>
                  <a:lnTo>
                    <a:pt x="162" y="469"/>
                  </a:lnTo>
                  <a:lnTo>
                    <a:pt x="159" y="497"/>
                  </a:lnTo>
                  <a:lnTo>
                    <a:pt x="157" y="525"/>
                  </a:lnTo>
                  <a:lnTo>
                    <a:pt x="155" y="553"/>
                  </a:lnTo>
                  <a:lnTo>
                    <a:pt x="155" y="583"/>
                  </a:lnTo>
                  <a:lnTo>
                    <a:pt x="155" y="610"/>
                  </a:lnTo>
                  <a:lnTo>
                    <a:pt x="157" y="638"/>
                  </a:lnTo>
                  <a:lnTo>
                    <a:pt x="159" y="664"/>
                  </a:lnTo>
                  <a:lnTo>
                    <a:pt x="162" y="691"/>
                  </a:lnTo>
                  <a:lnTo>
                    <a:pt x="166" y="716"/>
                  </a:lnTo>
                  <a:lnTo>
                    <a:pt x="172" y="741"/>
                  </a:lnTo>
                  <a:lnTo>
                    <a:pt x="179" y="764"/>
                  </a:lnTo>
                  <a:lnTo>
                    <a:pt x="186" y="787"/>
                  </a:lnTo>
                  <a:lnTo>
                    <a:pt x="195" y="810"/>
                  </a:lnTo>
                  <a:lnTo>
                    <a:pt x="204" y="831"/>
                  </a:lnTo>
                  <a:lnTo>
                    <a:pt x="214" y="851"/>
                  </a:lnTo>
                  <a:lnTo>
                    <a:pt x="226" y="871"/>
                  </a:lnTo>
                  <a:lnTo>
                    <a:pt x="237" y="890"/>
                  </a:lnTo>
                  <a:lnTo>
                    <a:pt x="250" y="908"/>
                  </a:lnTo>
                  <a:lnTo>
                    <a:pt x="264" y="925"/>
                  </a:lnTo>
                  <a:lnTo>
                    <a:pt x="279" y="94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94" name="Freeform 47"/>
            <p:cNvSpPr>
              <a:spLocks/>
            </p:cNvSpPr>
            <p:nvPr/>
          </p:nvSpPr>
          <p:spPr bwMode="auto">
            <a:xfrm>
              <a:off x="457004" y="3739320"/>
              <a:ext cx="102146" cy="118889"/>
            </a:xfrm>
            <a:custGeom>
              <a:avLst/>
              <a:gdLst>
                <a:gd name="T0" fmla="*/ 68 w 940"/>
                <a:gd name="T1" fmla="*/ 1075 h 1081"/>
                <a:gd name="T2" fmla="*/ 37 w 940"/>
                <a:gd name="T3" fmla="*/ 1078 h 1081"/>
                <a:gd name="T4" fmla="*/ 0 w 940"/>
                <a:gd name="T5" fmla="*/ 1081 h 1081"/>
                <a:gd name="T6" fmla="*/ 0 w 940"/>
                <a:gd name="T7" fmla="*/ 0 h 1081"/>
                <a:gd name="T8" fmla="*/ 940 w 940"/>
                <a:gd name="T9" fmla="*/ 0 h 1081"/>
                <a:gd name="T10" fmla="*/ 940 w 940"/>
                <a:gd name="T11" fmla="*/ 1081 h 1081"/>
                <a:gd name="T12" fmla="*/ 913 w 940"/>
                <a:gd name="T13" fmla="*/ 1079 h 1081"/>
                <a:gd name="T14" fmla="*/ 901 w 940"/>
                <a:gd name="T15" fmla="*/ 1079 h 1081"/>
                <a:gd name="T16" fmla="*/ 894 w 940"/>
                <a:gd name="T17" fmla="*/ 1078 h 1081"/>
                <a:gd name="T18" fmla="*/ 871 w 940"/>
                <a:gd name="T19" fmla="*/ 1075 h 1081"/>
                <a:gd name="T20" fmla="*/ 847 w 940"/>
                <a:gd name="T21" fmla="*/ 1078 h 1081"/>
                <a:gd name="T22" fmla="*/ 828 w 940"/>
                <a:gd name="T23" fmla="*/ 1079 h 1081"/>
                <a:gd name="T24" fmla="*/ 803 w 940"/>
                <a:gd name="T25" fmla="*/ 1081 h 1081"/>
                <a:gd name="T26" fmla="*/ 803 w 940"/>
                <a:gd name="T27" fmla="*/ 80 h 1081"/>
                <a:gd name="T28" fmla="*/ 787 w 940"/>
                <a:gd name="T29" fmla="*/ 80 h 1081"/>
                <a:gd name="T30" fmla="*/ 771 w 940"/>
                <a:gd name="T31" fmla="*/ 80 h 1081"/>
                <a:gd name="T32" fmla="*/ 752 w 940"/>
                <a:gd name="T33" fmla="*/ 80 h 1081"/>
                <a:gd name="T34" fmla="*/ 732 w 940"/>
                <a:gd name="T35" fmla="*/ 80 h 1081"/>
                <a:gd name="T36" fmla="*/ 710 w 940"/>
                <a:gd name="T37" fmla="*/ 79 h 1081"/>
                <a:gd name="T38" fmla="*/ 687 w 940"/>
                <a:gd name="T39" fmla="*/ 79 h 1081"/>
                <a:gd name="T40" fmla="*/ 662 w 940"/>
                <a:gd name="T41" fmla="*/ 79 h 1081"/>
                <a:gd name="T42" fmla="*/ 635 w 940"/>
                <a:gd name="T43" fmla="*/ 78 h 1081"/>
                <a:gd name="T44" fmla="*/ 609 w 940"/>
                <a:gd name="T45" fmla="*/ 78 h 1081"/>
                <a:gd name="T46" fmla="*/ 583 w 940"/>
                <a:gd name="T47" fmla="*/ 77 h 1081"/>
                <a:gd name="T48" fmla="*/ 560 w 940"/>
                <a:gd name="T49" fmla="*/ 77 h 1081"/>
                <a:gd name="T50" fmla="*/ 539 w 940"/>
                <a:gd name="T51" fmla="*/ 76 h 1081"/>
                <a:gd name="T52" fmla="*/ 520 w 940"/>
                <a:gd name="T53" fmla="*/ 76 h 1081"/>
                <a:gd name="T54" fmla="*/ 502 w 940"/>
                <a:gd name="T55" fmla="*/ 76 h 1081"/>
                <a:gd name="T56" fmla="*/ 486 w 940"/>
                <a:gd name="T57" fmla="*/ 76 h 1081"/>
                <a:gd name="T58" fmla="*/ 471 w 940"/>
                <a:gd name="T59" fmla="*/ 76 h 1081"/>
                <a:gd name="T60" fmla="*/ 457 w 940"/>
                <a:gd name="T61" fmla="*/ 76 h 1081"/>
                <a:gd name="T62" fmla="*/ 441 w 940"/>
                <a:gd name="T63" fmla="*/ 76 h 1081"/>
                <a:gd name="T64" fmla="*/ 423 w 940"/>
                <a:gd name="T65" fmla="*/ 76 h 1081"/>
                <a:gd name="T66" fmla="*/ 403 w 940"/>
                <a:gd name="T67" fmla="*/ 76 h 1081"/>
                <a:gd name="T68" fmla="*/ 382 w 940"/>
                <a:gd name="T69" fmla="*/ 77 h 1081"/>
                <a:gd name="T70" fmla="*/ 358 w 940"/>
                <a:gd name="T71" fmla="*/ 77 h 1081"/>
                <a:gd name="T72" fmla="*/ 333 w 940"/>
                <a:gd name="T73" fmla="*/ 78 h 1081"/>
                <a:gd name="T74" fmla="*/ 306 w 940"/>
                <a:gd name="T75" fmla="*/ 78 h 1081"/>
                <a:gd name="T76" fmla="*/ 279 w 940"/>
                <a:gd name="T77" fmla="*/ 79 h 1081"/>
                <a:gd name="T78" fmla="*/ 255 w 940"/>
                <a:gd name="T79" fmla="*/ 79 h 1081"/>
                <a:gd name="T80" fmla="*/ 232 w 940"/>
                <a:gd name="T81" fmla="*/ 79 h 1081"/>
                <a:gd name="T82" fmla="*/ 209 w 940"/>
                <a:gd name="T83" fmla="*/ 80 h 1081"/>
                <a:gd name="T84" fmla="*/ 189 w 940"/>
                <a:gd name="T85" fmla="*/ 80 h 1081"/>
                <a:gd name="T86" fmla="*/ 170 w 940"/>
                <a:gd name="T87" fmla="*/ 80 h 1081"/>
                <a:gd name="T88" fmla="*/ 153 w 940"/>
                <a:gd name="T89" fmla="*/ 80 h 1081"/>
                <a:gd name="T90" fmla="*/ 138 w 940"/>
                <a:gd name="T91" fmla="*/ 80 h 1081"/>
                <a:gd name="T92" fmla="*/ 138 w 940"/>
                <a:gd name="T93" fmla="*/ 1081 h 1081"/>
                <a:gd name="T94" fmla="*/ 110 w 940"/>
                <a:gd name="T95" fmla="*/ 1079 h 1081"/>
                <a:gd name="T96" fmla="*/ 98 w 940"/>
                <a:gd name="T97" fmla="*/ 1079 h 1081"/>
                <a:gd name="T98" fmla="*/ 91 w 940"/>
                <a:gd name="T99" fmla="*/ 1078 h 1081"/>
                <a:gd name="T100" fmla="*/ 68 w 940"/>
                <a:gd name="T101" fmla="*/ 1075 h 108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40" h="1081">
                  <a:moveTo>
                    <a:pt x="68" y="1075"/>
                  </a:moveTo>
                  <a:lnTo>
                    <a:pt x="37" y="1078"/>
                  </a:lnTo>
                  <a:lnTo>
                    <a:pt x="0" y="1081"/>
                  </a:lnTo>
                  <a:lnTo>
                    <a:pt x="0" y="0"/>
                  </a:lnTo>
                  <a:lnTo>
                    <a:pt x="940" y="0"/>
                  </a:lnTo>
                  <a:lnTo>
                    <a:pt x="940" y="1081"/>
                  </a:lnTo>
                  <a:lnTo>
                    <a:pt x="913" y="1079"/>
                  </a:lnTo>
                  <a:lnTo>
                    <a:pt x="901" y="1079"/>
                  </a:lnTo>
                  <a:lnTo>
                    <a:pt x="894" y="1078"/>
                  </a:lnTo>
                  <a:lnTo>
                    <a:pt x="871" y="1075"/>
                  </a:lnTo>
                  <a:lnTo>
                    <a:pt x="847" y="1078"/>
                  </a:lnTo>
                  <a:lnTo>
                    <a:pt x="828" y="1079"/>
                  </a:lnTo>
                  <a:lnTo>
                    <a:pt x="803" y="1081"/>
                  </a:lnTo>
                  <a:lnTo>
                    <a:pt x="803" y="80"/>
                  </a:lnTo>
                  <a:lnTo>
                    <a:pt x="787" y="80"/>
                  </a:lnTo>
                  <a:lnTo>
                    <a:pt x="771" y="80"/>
                  </a:lnTo>
                  <a:lnTo>
                    <a:pt x="752" y="80"/>
                  </a:lnTo>
                  <a:lnTo>
                    <a:pt x="732" y="80"/>
                  </a:lnTo>
                  <a:lnTo>
                    <a:pt x="710" y="79"/>
                  </a:lnTo>
                  <a:lnTo>
                    <a:pt x="687" y="79"/>
                  </a:lnTo>
                  <a:lnTo>
                    <a:pt x="662" y="79"/>
                  </a:lnTo>
                  <a:lnTo>
                    <a:pt x="635" y="78"/>
                  </a:lnTo>
                  <a:lnTo>
                    <a:pt x="609" y="78"/>
                  </a:lnTo>
                  <a:lnTo>
                    <a:pt x="583" y="77"/>
                  </a:lnTo>
                  <a:lnTo>
                    <a:pt x="560" y="77"/>
                  </a:lnTo>
                  <a:lnTo>
                    <a:pt x="539" y="76"/>
                  </a:lnTo>
                  <a:lnTo>
                    <a:pt x="520" y="76"/>
                  </a:lnTo>
                  <a:lnTo>
                    <a:pt x="502" y="76"/>
                  </a:lnTo>
                  <a:lnTo>
                    <a:pt x="486" y="76"/>
                  </a:lnTo>
                  <a:lnTo>
                    <a:pt x="471" y="76"/>
                  </a:lnTo>
                  <a:lnTo>
                    <a:pt x="457" y="76"/>
                  </a:lnTo>
                  <a:lnTo>
                    <a:pt x="441" y="76"/>
                  </a:lnTo>
                  <a:lnTo>
                    <a:pt x="423" y="76"/>
                  </a:lnTo>
                  <a:lnTo>
                    <a:pt x="403" y="76"/>
                  </a:lnTo>
                  <a:lnTo>
                    <a:pt x="382" y="77"/>
                  </a:lnTo>
                  <a:lnTo>
                    <a:pt x="358" y="77"/>
                  </a:lnTo>
                  <a:lnTo>
                    <a:pt x="333" y="78"/>
                  </a:lnTo>
                  <a:lnTo>
                    <a:pt x="306" y="78"/>
                  </a:lnTo>
                  <a:lnTo>
                    <a:pt x="279" y="79"/>
                  </a:lnTo>
                  <a:lnTo>
                    <a:pt x="255" y="79"/>
                  </a:lnTo>
                  <a:lnTo>
                    <a:pt x="232" y="79"/>
                  </a:lnTo>
                  <a:lnTo>
                    <a:pt x="209" y="80"/>
                  </a:lnTo>
                  <a:lnTo>
                    <a:pt x="189" y="80"/>
                  </a:lnTo>
                  <a:lnTo>
                    <a:pt x="170" y="80"/>
                  </a:lnTo>
                  <a:lnTo>
                    <a:pt x="153" y="80"/>
                  </a:lnTo>
                  <a:lnTo>
                    <a:pt x="138" y="80"/>
                  </a:lnTo>
                  <a:lnTo>
                    <a:pt x="138" y="1081"/>
                  </a:lnTo>
                  <a:lnTo>
                    <a:pt x="110" y="1079"/>
                  </a:lnTo>
                  <a:lnTo>
                    <a:pt x="98" y="1079"/>
                  </a:lnTo>
                  <a:lnTo>
                    <a:pt x="91" y="1078"/>
                  </a:lnTo>
                  <a:lnTo>
                    <a:pt x="68" y="107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95" name="Freeform 48"/>
            <p:cNvSpPr>
              <a:spLocks/>
            </p:cNvSpPr>
            <p:nvPr/>
          </p:nvSpPr>
          <p:spPr bwMode="auto">
            <a:xfrm>
              <a:off x="607436" y="2214194"/>
              <a:ext cx="793021" cy="438404"/>
            </a:xfrm>
            <a:custGeom>
              <a:avLst/>
              <a:gdLst>
                <a:gd name="T0" fmla="*/ 3548 w 7283"/>
                <a:gd name="T1" fmla="*/ 3310 h 4012"/>
                <a:gd name="T2" fmla="*/ 5362 w 7283"/>
                <a:gd name="T3" fmla="*/ 2567 h 4012"/>
                <a:gd name="T4" fmla="*/ 7273 w 7283"/>
                <a:gd name="T5" fmla="*/ 1825 h 4012"/>
                <a:gd name="T6" fmla="*/ 7275 w 7283"/>
                <a:gd name="T7" fmla="*/ 1651 h 4012"/>
                <a:gd name="T8" fmla="*/ 7276 w 7283"/>
                <a:gd name="T9" fmla="*/ 1487 h 4012"/>
                <a:gd name="T10" fmla="*/ 7277 w 7283"/>
                <a:gd name="T11" fmla="*/ 1329 h 4012"/>
                <a:gd name="T12" fmla="*/ 7278 w 7283"/>
                <a:gd name="T13" fmla="*/ 1174 h 4012"/>
                <a:gd name="T14" fmla="*/ 7279 w 7283"/>
                <a:gd name="T15" fmla="*/ 1016 h 4012"/>
                <a:gd name="T16" fmla="*/ 7280 w 7283"/>
                <a:gd name="T17" fmla="*/ 853 h 4012"/>
                <a:gd name="T18" fmla="*/ 7282 w 7283"/>
                <a:gd name="T19" fmla="*/ 680 h 4012"/>
                <a:gd name="T20" fmla="*/ 7283 w 7283"/>
                <a:gd name="T21" fmla="*/ 495 h 4012"/>
                <a:gd name="T22" fmla="*/ 7281 w 7283"/>
                <a:gd name="T23" fmla="*/ 205 h 4012"/>
                <a:gd name="T24" fmla="*/ 7273 w 7283"/>
                <a:gd name="T25" fmla="*/ 176 h 4012"/>
                <a:gd name="T26" fmla="*/ 7264 w 7283"/>
                <a:gd name="T27" fmla="*/ 150 h 4012"/>
                <a:gd name="T28" fmla="*/ 7251 w 7283"/>
                <a:gd name="T29" fmla="*/ 127 h 4012"/>
                <a:gd name="T30" fmla="*/ 7236 w 7283"/>
                <a:gd name="T31" fmla="*/ 106 h 4012"/>
                <a:gd name="T32" fmla="*/ 7219 w 7283"/>
                <a:gd name="T33" fmla="*/ 88 h 4012"/>
                <a:gd name="T34" fmla="*/ 7200 w 7283"/>
                <a:gd name="T35" fmla="*/ 72 h 4012"/>
                <a:gd name="T36" fmla="*/ 7179 w 7283"/>
                <a:gd name="T37" fmla="*/ 58 h 4012"/>
                <a:gd name="T38" fmla="*/ 7143 w 7283"/>
                <a:gd name="T39" fmla="*/ 40 h 4012"/>
                <a:gd name="T40" fmla="*/ 7090 w 7283"/>
                <a:gd name="T41" fmla="*/ 23 h 4012"/>
                <a:gd name="T42" fmla="*/ 7033 w 7283"/>
                <a:gd name="T43" fmla="*/ 12 h 4012"/>
                <a:gd name="T44" fmla="*/ 6972 w 7283"/>
                <a:gd name="T45" fmla="*/ 3 h 4012"/>
                <a:gd name="T46" fmla="*/ 6474 w 7283"/>
                <a:gd name="T47" fmla="*/ 0 h 4012"/>
                <a:gd name="T48" fmla="*/ 6234 w 7283"/>
                <a:gd name="T49" fmla="*/ 2 h 4012"/>
                <a:gd name="T50" fmla="*/ 5948 w 7283"/>
                <a:gd name="T51" fmla="*/ 3 h 4012"/>
                <a:gd name="T52" fmla="*/ 5622 w 7283"/>
                <a:gd name="T53" fmla="*/ 4 h 4012"/>
                <a:gd name="T54" fmla="*/ 5264 w 7283"/>
                <a:gd name="T55" fmla="*/ 5 h 4012"/>
                <a:gd name="T56" fmla="*/ 4880 w 7283"/>
                <a:gd name="T57" fmla="*/ 5 h 4012"/>
                <a:gd name="T58" fmla="*/ 4478 w 7283"/>
                <a:gd name="T59" fmla="*/ 6 h 4012"/>
                <a:gd name="T60" fmla="*/ 4063 w 7283"/>
                <a:gd name="T61" fmla="*/ 6 h 4012"/>
                <a:gd name="T62" fmla="*/ 3643 w 7283"/>
                <a:gd name="T63" fmla="*/ 6 h 4012"/>
                <a:gd name="T64" fmla="*/ 3430 w 7283"/>
                <a:gd name="T65" fmla="*/ 6 h 4012"/>
                <a:gd name="T66" fmla="*/ 3012 w 7283"/>
                <a:gd name="T67" fmla="*/ 6 h 4012"/>
                <a:gd name="T68" fmla="*/ 2602 w 7283"/>
                <a:gd name="T69" fmla="*/ 6 h 4012"/>
                <a:gd name="T70" fmla="*/ 2208 w 7283"/>
                <a:gd name="T71" fmla="*/ 5 h 4012"/>
                <a:gd name="T72" fmla="*/ 1836 w 7283"/>
                <a:gd name="T73" fmla="*/ 4 h 4012"/>
                <a:gd name="T74" fmla="*/ 1493 w 7283"/>
                <a:gd name="T75" fmla="*/ 3 h 4012"/>
                <a:gd name="T76" fmla="*/ 1186 w 7283"/>
                <a:gd name="T77" fmla="*/ 2 h 4012"/>
                <a:gd name="T78" fmla="*/ 923 w 7283"/>
                <a:gd name="T79" fmla="*/ 1 h 4012"/>
                <a:gd name="T80" fmla="*/ 343 w 7283"/>
                <a:gd name="T81" fmla="*/ 0 h 4012"/>
                <a:gd name="T82" fmla="*/ 281 w 7283"/>
                <a:gd name="T83" fmla="*/ 6 h 4012"/>
                <a:gd name="T84" fmla="*/ 220 w 7283"/>
                <a:gd name="T85" fmla="*/ 17 h 4012"/>
                <a:gd name="T86" fmla="*/ 165 w 7283"/>
                <a:gd name="T87" fmla="*/ 31 h 4012"/>
                <a:gd name="T88" fmla="*/ 115 w 7283"/>
                <a:gd name="T89" fmla="*/ 52 h 4012"/>
                <a:gd name="T90" fmla="*/ 93 w 7283"/>
                <a:gd name="T91" fmla="*/ 65 h 4012"/>
                <a:gd name="T92" fmla="*/ 72 w 7283"/>
                <a:gd name="T93" fmla="*/ 80 h 4012"/>
                <a:gd name="T94" fmla="*/ 54 w 7283"/>
                <a:gd name="T95" fmla="*/ 97 h 4012"/>
                <a:gd name="T96" fmla="*/ 38 w 7283"/>
                <a:gd name="T97" fmla="*/ 116 h 4012"/>
                <a:gd name="T98" fmla="*/ 24 w 7283"/>
                <a:gd name="T99" fmla="*/ 138 h 4012"/>
                <a:gd name="T100" fmla="*/ 14 w 7283"/>
                <a:gd name="T101" fmla="*/ 162 h 4012"/>
                <a:gd name="T102" fmla="*/ 5 w 7283"/>
                <a:gd name="T103" fmla="*/ 190 h 4012"/>
                <a:gd name="T104" fmla="*/ 0 w 7283"/>
                <a:gd name="T105" fmla="*/ 221 h 4012"/>
                <a:gd name="T106" fmla="*/ 2 w 7283"/>
                <a:gd name="T107" fmla="*/ 737 h 4012"/>
                <a:gd name="T108" fmla="*/ 5 w 7283"/>
                <a:gd name="T109" fmla="*/ 1203 h 4012"/>
                <a:gd name="T110" fmla="*/ 8 w 7283"/>
                <a:gd name="T111" fmla="*/ 1648 h 4012"/>
                <a:gd name="T112" fmla="*/ 10 w 7283"/>
                <a:gd name="T113" fmla="*/ 2079 h 4012"/>
                <a:gd name="T114" fmla="*/ 12 w 7283"/>
                <a:gd name="T115" fmla="*/ 2504 h 4012"/>
                <a:gd name="T116" fmla="*/ 12 w 7283"/>
                <a:gd name="T117" fmla="*/ 2926 h 4012"/>
                <a:gd name="T118" fmla="*/ 13 w 7283"/>
                <a:gd name="T119" fmla="*/ 3352 h 4012"/>
                <a:gd name="T120" fmla="*/ 12 w 7283"/>
                <a:gd name="T121" fmla="*/ 3788 h 4012"/>
                <a:gd name="T122" fmla="*/ 1718 w 7283"/>
                <a:gd name="T123" fmla="*/ 4012 h 401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7283" h="4012">
                  <a:moveTo>
                    <a:pt x="1718" y="3310"/>
                  </a:moveTo>
                  <a:lnTo>
                    <a:pt x="3548" y="3310"/>
                  </a:lnTo>
                  <a:lnTo>
                    <a:pt x="3548" y="2567"/>
                  </a:lnTo>
                  <a:lnTo>
                    <a:pt x="5362" y="2567"/>
                  </a:lnTo>
                  <a:lnTo>
                    <a:pt x="5362" y="1825"/>
                  </a:lnTo>
                  <a:lnTo>
                    <a:pt x="7273" y="1825"/>
                  </a:lnTo>
                  <a:lnTo>
                    <a:pt x="7273" y="1737"/>
                  </a:lnTo>
                  <a:lnTo>
                    <a:pt x="7275" y="1651"/>
                  </a:lnTo>
                  <a:lnTo>
                    <a:pt x="7275" y="1568"/>
                  </a:lnTo>
                  <a:lnTo>
                    <a:pt x="7276" y="1487"/>
                  </a:lnTo>
                  <a:lnTo>
                    <a:pt x="7276" y="1407"/>
                  </a:lnTo>
                  <a:lnTo>
                    <a:pt x="7277" y="1329"/>
                  </a:lnTo>
                  <a:lnTo>
                    <a:pt x="7277" y="1251"/>
                  </a:lnTo>
                  <a:lnTo>
                    <a:pt x="7278" y="1174"/>
                  </a:lnTo>
                  <a:lnTo>
                    <a:pt x="7278" y="1095"/>
                  </a:lnTo>
                  <a:lnTo>
                    <a:pt x="7279" y="1016"/>
                  </a:lnTo>
                  <a:lnTo>
                    <a:pt x="7280" y="935"/>
                  </a:lnTo>
                  <a:lnTo>
                    <a:pt x="7280" y="853"/>
                  </a:lnTo>
                  <a:lnTo>
                    <a:pt x="7281" y="768"/>
                  </a:lnTo>
                  <a:lnTo>
                    <a:pt x="7282" y="680"/>
                  </a:lnTo>
                  <a:lnTo>
                    <a:pt x="7282" y="590"/>
                  </a:lnTo>
                  <a:lnTo>
                    <a:pt x="7283" y="495"/>
                  </a:lnTo>
                  <a:lnTo>
                    <a:pt x="7283" y="221"/>
                  </a:lnTo>
                  <a:lnTo>
                    <a:pt x="7281" y="205"/>
                  </a:lnTo>
                  <a:lnTo>
                    <a:pt x="7278" y="190"/>
                  </a:lnTo>
                  <a:lnTo>
                    <a:pt x="7273" y="176"/>
                  </a:lnTo>
                  <a:lnTo>
                    <a:pt x="7269" y="162"/>
                  </a:lnTo>
                  <a:lnTo>
                    <a:pt x="7264" y="150"/>
                  </a:lnTo>
                  <a:lnTo>
                    <a:pt x="7259" y="138"/>
                  </a:lnTo>
                  <a:lnTo>
                    <a:pt x="7251" y="127"/>
                  </a:lnTo>
                  <a:lnTo>
                    <a:pt x="7245" y="116"/>
                  </a:lnTo>
                  <a:lnTo>
                    <a:pt x="7236" y="106"/>
                  </a:lnTo>
                  <a:lnTo>
                    <a:pt x="7229" y="97"/>
                  </a:lnTo>
                  <a:lnTo>
                    <a:pt x="7219" y="88"/>
                  </a:lnTo>
                  <a:lnTo>
                    <a:pt x="7210" y="80"/>
                  </a:lnTo>
                  <a:lnTo>
                    <a:pt x="7200" y="72"/>
                  </a:lnTo>
                  <a:lnTo>
                    <a:pt x="7190" y="65"/>
                  </a:lnTo>
                  <a:lnTo>
                    <a:pt x="7179" y="58"/>
                  </a:lnTo>
                  <a:lnTo>
                    <a:pt x="7168" y="52"/>
                  </a:lnTo>
                  <a:lnTo>
                    <a:pt x="7143" y="40"/>
                  </a:lnTo>
                  <a:lnTo>
                    <a:pt x="7118" y="31"/>
                  </a:lnTo>
                  <a:lnTo>
                    <a:pt x="7090" y="23"/>
                  </a:lnTo>
                  <a:lnTo>
                    <a:pt x="7062" y="17"/>
                  </a:lnTo>
                  <a:lnTo>
                    <a:pt x="7033" y="12"/>
                  </a:lnTo>
                  <a:lnTo>
                    <a:pt x="7002" y="6"/>
                  </a:lnTo>
                  <a:lnTo>
                    <a:pt x="6972" y="3"/>
                  </a:lnTo>
                  <a:lnTo>
                    <a:pt x="6940" y="0"/>
                  </a:lnTo>
                  <a:lnTo>
                    <a:pt x="6474" y="0"/>
                  </a:lnTo>
                  <a:lnTo>
                    <a:pt x="6360" y="1"/>
                  </a:lnTo>
                  <a:lnTo>
                    <a:pt x="6234" y="2"/>
                  </a:lnTo>
                  <a:lnTo>
                    <a:pt x="6097" y="2"/>
                  </a:lnTo>
                  <a:lnTo>
                    <a:pt x="5948" y="3"/>
                  </a:lnTo>
                  <a:lnTo>
                    <a:pt x="5789" y="3"/>
                  </a:lnTo>
                  <a:lnTo>
                    <a:pt x="5622" y="4"/>
                  </a:lnTo>
                  <a:lnTo>
                    <a:pt x="5447" y="4"/>
                  </a:lnTo>
                  <a:lnTo>
                    <a:pt x="5264" y="5"/>
                  </a:lnTo>
                  <a:lnTo>
                    <a:pt x="5075" y="5"/>
                  </a:lnTo>
                  <a:lnTo>
                    <a:pt x="4880" y="5"/>
                  </a:lnTo>
                  <a:lnTo>
                    <a:pt x="4681" y="6"/>
                  </a:lnTo>
                  <a:lnTo>
                    <a:pt x="4478" y="6"/>
                  </a:lnTo>
                  <a:lnTo>
                    <a:pt x="4271" y="6"/>
                  </a:lnTo>
                  <a:lnTo>
                    <a:pt x="4063" y="6"/>
                  </a:lnTo>
                  <a:lnTo>
                    <a:pt x="3853" y="6"/>
                  </a:lnTo>
                  <a:lnTo>
                    <a:pt x="3643" y="6"/>
                  </a:lnTo>
                  <a:lnTo>
                    <a:pt x="3640" y="6"/>
                  </a:lnTo>
                  <a:lnTo>
                    <a:pt x="3430" y="6"/>
                  </a:lnTo>
                  <a:lnTo>
                    <a:pt x="3220" y="6"/>
                  </a:lnTo>
                  <a:lnTo>
                    <a:pt x="3012" y="6"/>
                  </a:lnTo>
                  <a:lnTo>
                    <a:pt x="2805" y="6"/>
                  </a:lnTo>
                  <a:lnTo>
                    <a:pt x="2602" y="6"/>
                  </a:lnTo>
                  <a:lnTo>
                    <a:pt x="2403" y="5"/>
                  </a:lnTo>
                  <a:lnTo>
                    <a:pt x="2208" y="5"/>
                  </a:lnTo>
                  <a:lnTo>
                    <a:pt x="2019" y="5"/>
                  </a:lnTo>
                  <a:lnTo>
                    <a:pt x="1836" y="4"/>
                  </a:lnTo>
                  <a:lnTo>
                    <a:pt x="1660" y="4"/>
                  </a:lnTo>
                  <a:lnTo>
                    <a:pt x="1493" y="3"/>
                  </a:lnTo>
                  <a:lnTo>
                    <a:pt x="1335" y="3"/>
                  </a:lnTo>
                  <a:lnTo>
                    <a:pt x="1186" y="2"/>
                  </a:lnTo>
                  <a:lnTo>
                    <a:pt x="1049" y="2"/>
                  </a:lnTo>
                  <a:lnTo>
                    <a:pt x="923" y="1"/>
                  </a:lnTo>
                  <a:lnTo>
                    <a:pt x="808" y="0"/>
                  </a:lnTo>
                  <a:lnTo>
                    <a:pt x="343" y="0"/>
                  </a:lnTo>
                  <a:lnTo>
                    <a:pt x="311" y="3"/>
                  </a:lnTo>
                  <a:lnTo>
                    <a:pt x="281" y="6"/>
                  </a:lnTo>
                  <a:lnTo>
                    <a:pt x="250" y="12"/>
                  </a:lnTo>
                  <a:lnTo>
                    <a:pt x="220" y="17"/>
                  </a:lnTo>
                  <a:lnTo>
                    <a:pt x="193" y="23"/>
                  </a:lnTo>
                  <a:lnTo>
                    <a:pt x="165" y="31"/>
                  </a:lnTo>
                  <a:lnTo>
                    <a:pt x="140" y="40"/>
                  </a:lnTo>
                  <a:lnTo>
                    <a:pt x="115" y="52"/>
                  </a:lnTo>
                  <a:lnTo>
                    <a:pt x="104" y="58"/>
                  </a:lnTo>
                  <a:lnTo>
                    <a:pt x="93" y="65"/>
                  </a:lnTo>
                  <a:lnTo>
                    <a:pt x="83" y="72"/>
                  </a:lnTo>
                  <a:lnTo>
                    <a:pt x="72" y="80"/>
                  </a:lnTo>
                  <a:lnTo>
                    <a:pt x="64" y="88"/>
                  </a:lnTo>
                  <a:lnTo>
                    <a:pt x="54" y="97"/>
                  </a:lnTo>
                  <a:lnTo>
                    <a:pt x="46" y="106"/>
                  </a:lnTo>
                  <a:lnTo>
                    <a:pt x="38" y="116"/>
                  </a:lnTo>
                  <a:lnTo>
                    <a:pt x="31" y="127"/>
                  </a:lnTo>
                  <a:lnTo>
                    <a:pt x="24" y="138"/>
                  </a:lnTo>
                  <a:lnTo>
                    <a:pt x="19" y="150"/>
                  </a:lnTo>
                  <a:lnTo>
                    <a:pt x="14" y="162"/>
                  </a:lnTo>
                  <a:lnTo>
                    <a:pt x="10" y="176"/>
                  </a:lnTo>
                  <a:lnTo>
                    <a:pt x="5" y="190"/>
                  </a:lnTo>
                  <a:lnTo>
                    <a:pt x="2" y="205"/>
                  </a:lnTo>
                  <a:lnTo>
                    <a:pt x="0" y="221"/>
                  </a:lnTo>
                  <a:lnTo>
                    <a:pt x="0" y="495"/>
                  </a:lnTo>
                  <a:lnTo>
                    <a:pt x="2" y="737"/>
                  </a:lnTo>
                  <a:lnTo>
                    <a:pt x="4" y="972"/>
                  </a:lnTo>
                  <a:lnTo>
                    <a:pt x="5" y="1203"/>
                  </a:lnTo>
                  <a:lnTo>
                    <a:pt x="6" y="1428"/>
                  </a:lnTo>
                  <a:lnTo>
                    <a:pt x="8" y="1648"/>
                  </a:lnTo>
                  <a:lnTo>
                    <a:pt x="10" y="1865"/>
                  </a:lnTo>
                  <a:lnTo>
                    <a:pt x="10" y="2079"/>
                  </a:lnTo>
                  <a:lnTo>
                    <a:pt x="11" y="2293"/>
                  </a:lnTo>
                  <a:lnTo>
                    <a:pt x="12" y="2504"/>
                  </a:lnTo>
                  <a:lnTo>
                    <a:pt x="12" y="2715"/>
                  </a:lnTo>
                  <a:lnTo>
                    <a:pt x="12" y="2926"/>
                  </a:lnTo>
                  <a:lnTo>
                    <a:pt x="13" y="3139"/>
                  </a:lnTo>
                  <a:lnTo>
                    <a:pt x="13" y="3352"/>
                  </a:lnTo>
                  <a:lnTo>
                    <a:pt x="12" y="3569"/>
                  </a:lnTo>
                  <a:lnTo>
                    <a:pt x="12" y="3788"/>
                  </a:lnTo>
                  <a:lnTo>
                    <a:pt x="12" y="4012"/>
                  </a:lnTo>
                  <a:lnTo>
                    <a:pt x="1718" y="4012"/>
                  </a:lnTo>
                  <a:lnTo>
                    <a:pt x="1718" y="33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  <p:sp>
          <p:nvSpPr>
            <p:cNvPr id="134196" name="Freeform 49"/>
            <p:cNvSpPr>
              <a:spLocks/>
            </p:cNvSpPr>
            <p:nvPr/>
          </p:nvSpPr>
          <p:spPr bwMode="auto">
            <a:xfrm>
              <a:off x="607436" y="2500271"/>
              <a:ext cx="793021" cy="663179"/>
            </a:xfrm>
            <a:custGeom>
              <a:avLst/>
              <a:gdLst>
                <a:gd name="T0" fmla="*/ 3661 w 7279"/>
                <a:gd name="T1" fmla="*/ 742 h 6066"/>
                <a:gd name="T2" fmla="*/ 1833 w 7279"/>
                <a:gd name="T3" fmla="*/ 2188 h 6066"/>
                <a:gd name="T4" fmla="*/ 5 w 7279"/>
                <a:gd name="T5" fmla="*/ 2315 h 6066"/>
                <a:gd name="T6" fmla="*/ 4 w 7279"/>
                <a:gd name="T7" fmla="*/ 2517 h 6066"/>
                <a:gd name="T8" fmla="*/ 3 w 7279"/>
                <a:gd name="T9" fmla="*/ 2727 h 6066"/>
                <a:gd name="T10" fmla="*/ 2 w 7279"/>
                <a:gd name="T11" fmla="*/ 2937 h 6066"/>
                <a:gd name="T12" fmla="*/ 1 w 7279"/>
                <a:gd name="T13" fmla="*/ 3144 h 6066"/>
                <a:gd name="T14" fmla="*/ 0 w 7279"/>
                <a:gd name="T15" fmla="*/ 3321 h 6066"/>
                <a:gd name="T16" fmla="*/ 4 w 7279"/>
                <a:gd name="T17" fmla="*/ 3457 h 6066"/>
                <a:gd name="T18" fmla="*/ 18 w 7279"/>
                <a:gd name="T19" fmla="*/ 3597 h 6066"/>
                <a:gd name="T20" fmla="*/ 47 w 7279"/>
                <a:gd name="T21" fmla="*/ 3741 h 6066"/>
                <a:gd name="T22" fmla="*/ 97 w 7279"/>
                <a:gd name="T23" fmla="*/ 3887 h 6066"/>
                <a:gd name="T24" fmla="*/ 172 w 7279"/>
                <a:gd name="T25" fmla="*/ 4038 h 6066"/>
                <a:gd name="T26" fmla="*/ 279 w 7279"/>
                <a:gd name="T27" fmla="*/ 4193 h 6066"/>
                <a:gd name="T28" fmla="*/ 423 w 7279"/>
                <a:gd name="T29" fmla="*/ 4352 h 6066"/>
                <a:gd name="T30" fmla="*/ 610 w 7279"/>
                <a:gd name="T31" fmla="*/ 4515 h 6066"/>
                <a:gd name="T32" fmla="*/ 845 w 7279"/>
                <a:gd name="T33" fmla="*/ 4682 h 6066"/>
                <a:gd name="T34" fmla="*/ 1134 w 7279"/>
                <a:gd name="T35" fmla="*/ 4854 h 6066"/>
                <a:gd name="T36" fmla="*/ 1530 w 7279"/>
                <a:gd name="T37" fmla="*/ 5058 h 6066"/>
                <a:gd name="T38" fmla="*/ 2083 w 7279"/>
                <a:gd name="T39" fmla="*/ 5328 h 6066"/>
                <a:gd name="T40" fmla="*/ 2681 w 7279"/>
                <a:gd name="T41" fmla="*/ 5615 h 6066"/>
                <a:gd name="T42" fmla="*/ 3212 w 7279"/>
                <a:gd name="T43" fmla="*/ 5866 h 6066"/>
                <a:gd name="T44" fmla="*/ 3562 w 7279"/>
                <a:gd name="T45" fmla="*/ 6030 h 6066"/>
                <a:gd name="T46" fmla="*/ 3639 w 7279"/>
                <a:gd name="T47" fmla="*/ 6066 h 6066"/>
                <a:gd name="T48" fmla="*/ 3641 w 7279"/>
                <a:gd name="T49" fmla="*/ 6066 h 6066"/>
                <a:gd name="T50" fmla="*/ 3806 w 7279"/>
                <a:gd name="T51" fmla="*/ 5989 h 6066"/>
                <a:gd name="T52" fmla="*/ 4229 w 7279"/>
                <a:gd name="T53" fmla="*/ 5789 h 6066"/>
                <a:gd name="T54" fmla="*/ 4795 w 7279"/>
                <a:gd name="T55" fmla="*/ 5521 h 6066"/>
                <a:gd name="T56" fmla="*/ 5391 w 7279"/>
                <a:gd name="T57" fmla="*/ 5234 h 6066"/>
                <a:gd name="T58" fmla="*/ 5904 w 7279"/>
                <a:gd name="T59" fmla="*/ 4980 h 6066"/>
                <a:gd name="T60" fmla="*/ 6248 w 7279"/>
                <a:gd name="T61" fmla="*/ 4797 h 6066"/>
                <a:gd name="T62" fmla="*/ 6518 w 7279"/>
                <a:gd name="T63" fmla="*/ 4626 h 6066"/>
                <a:gd name="T64" fmla="*/ 6737 w 7279"/>
                <a:gd name="T65" fmla="*/ 4460 h 6066"/>
                <a:gd name="T66" fmla="*/ 6908 w 7279"/>
                <a:gd name="T67" fmla="*/ 4299 h 6066"/>
                <a:gd name="T68" fmla="*/ 7039 w 7279"/>
                <a:gd name="T69" fmla="*/ 4141 h 6066"/>
                <a:gd name="T70" fmla="*/ 7136 w 7279"/>
                <a:gd name="T71" fmla="*/ 3988 h 6066"/>
                <a:gd name="T72" fmla="*/ 7203 w 7279"/>
                <a:gd name="T73" fmla="*/ 3838 h 6066"/>
                <a:gd name="T74" fmla="*/ 7244 w 7279"/>
                <a:gd name="T75" fmla="*/ 3692 h 6066"/>
                <a:gd name="T76" fmla="*/ 7267 w 7279"/>
                <a:gd name="T77" fmla="*/ 3549 h 6066"/>
                <a:gd name="T78" fmla="*/ 7277 w 7279"/>
                <a:gd name="T79" fmla="*/ 3411 h 6066"/>
                <a:gd name="T80" fmla="*/ 7279 w 7279"/>
                <a:gd name="T81" fmla="*/ 3277 h 6066"/>
                <a:gd name="T82" fmla="*/ 7275 w 7279"/>
                <a:gd name="T83" fmla="*/ 2644 h 6066"/>
                <a:gd name="T84" fmla="*/ 7271 w 7279"/>
                <a:gd name="T85" fmla="*/ 2019 h 6066"/>
                <a:gd name="T86" fmla="*/ 7269 w 7279"/>
                <a:gd name="T87" fmla="*/ 1402 h 6066"/>
                <a:gd name="T88" fmla="*/ 7268 w 7279"/>
                <a:gd name="T89" fmla="*/ 795 h 6066"/>
                <a:gd name="T90" fmla="*/ 7269 w 7279"/>
                <a:gd name="T91" fmla="*/ 197 h 606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79" h="6066">
                  <a:moveTo>
                    <a:pt x="5491" y="0"/>
                  </a:moveTo>
                  <a:lnTo>
                    <a:pt x="5491" y="742"/>
                  </a:lnTo>
                  <a:lnTo>
                    <a:pt x="3661" y="742"/>
                  </a:lnTo>
                  <a:lnTo>
                    <a:pt x="3661" y="1485"/>
                  </a:lnTo>
                  <a:lnTo>
                    <a:pt x="1833" y="1485"/>
                  </a:lnTo>
                  <a:lnTo>
                    <a:pt x="1833" y="2188"/>
                  </a:lnTo>
                  <a:lnTo>
                    <a:pt x="5" y="2188"/>
                  </a:lnTo>
                  <a:lnTo>
                    <a:pt x="5" y="2250"/>
                  </a:lnTo>
                  <a:lnTo>
                    <a:pt x="5" y="2315"/>
                  </a:lnTo>
                  <a:lnTo>
                    <a:pt x="5" y="2381"/>
                  </a:lnTo>
                  <a:lnTo>
                    <a:pt x="4" y="2449"/>
                  </a:lnTo>
                  <a:lnTo>
                    <a:pt x="4" y="2517"/>
                  </a:lnTo>
                  <a:lnTo>
                    <a:pt x="4" y="2586"/>
                  </a:lnTo>
                  <a:lnTo>
                    <a:pt x="3" y="2656"/>
                  </a:lnTo>
                  <a:lnTo>
                    <a:pt x="3" y="2727"/>
                  </a:lnTo>
                  <a:lnTo>
                    <a:pt x="3" y="2797"/>
                  </a:lnTo>
                  <a:lnTo>
                    <a:pt x="2" y="2867"/>
                  </a:lnTo>
                  <a:lnTo>
                    <a:pt x="2" y="2937"/>
                  </a:lnTo>
                  <a:lnTo>
                    <a:pt x="2" y="3007"/>
                  </a:lnTo>
                  <a:lnTo>
                    <a:pt x="1" y="3076"/>
                  </a:lnTo>
                  <a:lnTo>
                    <a:pt x="1" y="3144"/>
                  </a:lnTo>
                  <a:lnTo>
                    <a:pt x="1" y="3211"/>
                  </a:lnTo>
                  <a:lnTo>
                    <a:pt x="0" y="3277"/>
                  </a:lnTo>
                  <a:lnTo>
                    <a:pt x="0" y="3321"/>
                  </a:lnTo>
                  <a:lnTo>
                    <a:pt x="1" y="3366"/>
                  </a:lnTo>
                  <a:lnTo>
                    <a:pt x="2" y="3411"/>
                  </a:lnTo>
                  <a:lnTo>
                    <a:pt x="4" y="3457"/>
                  </a:lnTo>
                  <a:lnTo>
                    <a:pt x="8" y="3504"/>
                  </a:lnTo>
                  <a:lnTo>
                    <a:pt x="12" y="3549"/>
                  </a:lnTo>
                  <a:lnTo>
                    <a:pt x="18" y="3597"/>
                  </a:lnTo>
                  <a:lnTo>
                    <a:pt x="26" y="3644"/>
                  </a:lnTo>
                  <a:lnTo>
                    <a:pt x="35" y="3692"/>
                  </a:lnTo>
                  <a:lnTo>
                    <a:pt x="47" y="3741"/>
                  </a:lnTo>
                  <a:lnTo>
                    <a:pt x="60" y="3788"/>
                  </a:lnTo>
                  <a:lnTo>
                    <a:pt x="77" y="3838"/>
                  </a:lnTo>
                  <a:lnTo>
                    <a:pt x="97" y="3887"/>
                  </a:lnTo>
                  <a:lnTo>
                    <a:pt x="118" y="3937"/>
                  </a:lnTo>
                  <a:lnTo>
                    <a:pt x="143" y="3988"/>
                  </a:lnTo>
                  <a:lnTo>
                    <a:pt x="172" y="4038"/>
                  </a:lnTo>
                  <a:lnTo>
                    <a:pt x="204" y="4090"/>
                  </a:lnTo>
                  <a:lnTo>
                    <a:pt x="240" y="4141"/>
                  </a:lnTo>
                  <a:lnTo>
                    <a:pt x="279" y="4193"/>
                  </a:lnTo>
                  <a:lnTo>
                    <a:pt x="322" y="4246"/>
                  </a:lnTo>
                  <a:lnTo>
                    <a:pt x="371" y="4299"/>
                  </a:lnTo>
                  <a:lnTo>
                    <a:pt x="423" y="4352"/>
                  </a:lnTo>
                  <a:lnTo>
                    <a:pt x="480" y="4406"/>
                  </a:lnTo>
                  <a:lnTo>
                    <a:pt x="542" y="4460"/>
                  </a:lnTo>
                  <a:lnTo>
                    <a:pt x="610" y="4515"/>
                  </a:lnTo>
                  <a:lnTo>
                    <a:pt x="682" y="4571"/>
                  </a:lnTo>
                  <a:lnTo>
                    <a:pt x="761" y="4626"/>
                  </a:lnTo>
                  <a:lnTo>
                    <a:pt x="845" y="4682"/>
                  </a:lnTo>
                  <a:lnTo>
                    <a:pt x="934" y="4739"/>
                  </a:lnTo>
                  <a:lnTo>
                    <a:pt x="1031" y="4797"/>
                  </a:lnTo>
                  <a:lnTo>
                    <a:pt x="1134" y="4854"/>
                  </a:lnTo>
                  <a:lnTo>
                    <a:pt x="1243" y="4912"/>
                  </a:lnTo>
                  <a:lnTo>
                    <a:pt x="1375" y="4980"/>
                  </a:lnTo>
                  <a:lnTo>
                    <a:pt x="1530" y="5058"/>
                  </a:lnTo>
                  <a:lnTo>
                    <a:pt x="1702" y="5144"/>
                  </a:lnTo>
                  <a:lnTo>
                    <a:pt x="1888" y="5234"/>
                  </a:lnTo>
                  <a:lnTo>
                    <a:pt x="2083" y="5328"/>
                  </a:lnTo>
                  <a:lnTo>
                    <a:pt x="2283" y="5425"/>
                  </a:lnTo>
                  <a:lnTo>
                    <a:pt x="2483" y="5521"/>
                  </a:lnTo>
                  <a:lnTo>
                    <a:pt x="2681" y="5615"/>
                  </a:lnTo>
                  <a:lnTo>
                    <a:pt x="2871" y="5705"/>
                  </a:lnTo>
                  <a:lnTo>
                    <a:pt x="3050" y="5789"/>
                  </a:lnTo>
                  <a:lnTo>
                    <a:pt x="3212" y="5866"/>
                  </a:lnTo>
                  <a:lnTo>
                    <a:pt x="3354" y="5932"/>
                  </a:lnTo>
                  <a:lnTo>
                    <a:pt x="3472" y="5989"/>
                  </a:lnTo>
                  <a:lnTo>
                    <a:pt x="3562" y="6030"/>
                  </a:lnTo>
                  <a:lnTo>
                    <a:pt x="3618" y="6057"/>
                  </a:lnTo>
                  <a:lnTo>
                    <a:pt x="3638" y="6066"/>
                  </a:lnTo>
                  <a:lnTo>
                    <a:pt x="3639" y="6066"/>
                  </a:lnTo>
                  <a:lnTo>
                    <a:pt x="3639" y="6065"/>
                  </a:lnTo>
                  <a:lnTo>
                    <a:pt x="3640" y="6066"/>
                  </a:lnTo>
                  <a:lnTo>
                    <a:pt x="3641" y="6066"/>
                  </a:lnTo>
                  <a:lnTo>
                    <a:pt x="3660" y="6057"/>
                  </a:lnTo>
                  <a:lnTo>
                    <a:pt x="3717" y="6030"/>
                  </a:lnTo>
                  <a:lnTo>
                    <a:pt x="3806" y="5989"/>
                  </a:lnTo>
                  <a:lnTo>
                    <a:pt x="3925" y="5932"/>
                  </a:lnTo>
                  <a:lnTo>
                    <a:pt x="4067" y="5866"/>
                  </a:lnTo>
                  <a:lnTo>
                    <a:pt x="4229" y="5789"/>
                  </a:lnTo>
                  <a:lnTo>
                    <a:pt x="4407" y="5705"/>
                  </a:lnTo>
                  <a:lnTo>
                    <a:pt x="4598" y="5615"/>
                  </a:lnTo>
                  <a:lnTo>
                    <a:pt x="4795" y="5521"/>
                  </a:lnTo>
                  <a:lnTo>
                    <a:pt x="4996" y="5425"/>
                  </a:lnTo>
                  <a:lnTo>
                    <a:pt x="5196" y="5328"/>
                  </a:lnTo>
                  <a:lnTo>
                    <a:pt x="5391" y="5234"/>
                  </a:lnTo>
                  <a:lnTo>
                    <a:pt x="5577" y="5144"/>
                  </a:lnTo>
                  <a:lnTo>
                    <a:pt x="5749" y="5058"/>
                  </a:lnTo>
                  <a:lnTo>
                    <a:pt x="5904" y="4980"/>
                  </a:lnTo>
                  <a:lnTo>
                    <a:pt x="6036" y="4912"/>
                  </a:lnTo>
                  <a:lnTo>
                    <a:pt x="6145" y="4854"/>
                  </a:lnTo>
                  <a:lnTo>
                    <a:pt x="6248" y="4797"/>
                  </a:lnTo>
                  <a:lnTo>
                    <a:pt x="6345" y="4739"/>
                  </a:lnTo>
                  <a:lnTo>
                    <a:pt x="6435" y="4682"/>
                  </a:lnTo>
                  <a:lnTo>
                    <a:pt x="6518" y="4626"/>
                  </a:lnTo>
                  <a:lnTo>
                    <a:pt x="6597" y="4571"/>
                  </a:lnTo>
                  <a:lnTo>
                    <a:pt x="6669" y="4515"/>
                  </a:lnTo>
                  <a:lnTo>
                    <a:pt x="6737" y="4460"/>
                  </a:lnTo>
                  <a:lnTo>
                    <a:pt x="6799" y="4406"/>
                  </a:lnTo>
                  <a:lnTo>
                    <a:pt x="6856" y="4352"/>
                  </a:lnTo>
                  <a:lnTo>
                    <a:pt x="6908" y="4299"/>
                  </a:lnTo>
                  <a:lnTo>
                    <a:pt x="6957" y="4246"/>
                  </a:lnTo>
                  <a:lnTo>
                    <a:pt x="7000" y="4193"/>
                  </a:lnTo>
                  <a:lnTo>
                    <a:pt x="7039" y="4141"/>
                  </a:lnTo>
                  <a:lnTo>
                    <a:pt x="7075" y="4090"/>
                  </a:lnTo>
                  <a:lnTo>
                    <a:pt x="7107" y="4038"/>
                  </a:lnTo>
                  <a:lnTo>
                    <a:pt x="7136" y="3988"/>
                  </a:lnTo>
                  <a:lnTo>
                    <a:pt x="7161" y="3937"/>
                  </a:lnTo>
                  <a:lnTo>
                    <a:pt x="7182" y="3887"/>
                  </a:lnTo>
                  <a:lnTo>
                    <a:pt x="7203" y="3838"/>
                  </a:lnTo>
                  <a:lnTo>
                    <a:pt x="7219" y="3788"/>
                  </a:lnTo>
                  <a:lnTo>
                    <a:pt x="7232" y="3741"/>
                  </a:lnTo>
                  <a:lnTo>
                    <a:pt x="7244" y="3692"/>
                  </a:lnTo>
                  <a:lnTo>
                    <a:pt x="7253" y="3644"/>
                  </a:lnTo>
                  <a:lnTo>
                    <a:pt x="7261" y="3597"/>
                  </a:lnTo>
                  <a:lnTo>
                    <a:pt x="7267" y="3549"/>
                  </a:lnTo>
                  <a:lnTo>
                    <a:pt x="7271" y="3504"/>
                  </a:lnTo>
                  <a:lnTo>
                    <a:pt x="7275" y="3457"/>
                  </a:lnTo>
                  <a:lnTo>
                    <a:pt x="7277" y="3411"/>
                  </a:lnTo>
                  <a:lnTo>
                    <a:pt x="7278" y="3366"/>
                  </a:lnTo>
                  <a:lnTo>
                    <a:pt x="7279" y="3321"/>
                  </a:lnTo>
                  <a:lnTo>
                    <a:pt x="7279" y="3277"/>
                  </a:lnTo>
                  <a:lnTo>
                    <a:pt x="7278" y="3064"/>
                  </a:lnTo>
                  <a:lnTo>
                    <a:pt x="7276" y="2854"/>
                  </a:lnTo>
                  <a:lnTo>
                    <a:pt x="7275" y="2644"/>
                  </a:lnTo>
                  <a:lnTo>
                    <a:pt x="7274" y="2435"/>
                  </a:lnTo>
                  <a:lnTo>
                    <a:pt x="7273" y="2227"/>
                  </a:lnTo>
                  <a:lnTo>
                    <a:pt x="7271" y="2019"/>
                  </a:lnTo>
                  <a:lnTo>
                    <a:pt x="7270" y="1813"/>
                  </a:lnTo>
                  <a:lnTo>
                    <a:pt x="7270" y="1607"/>
                  </a:lnTo>
                  <a:lnTo>
                    <a:pt x="7269" y="1402"/>
                  </a:lnTo>
                  <a:lnTo>
                    <a:pt x="7269" y="1199"/>
                  </a:lnTo>
                  <a:lnTo>
                    <a:pt x="7269" y="997"/>
                  </a:lnTo>
                  <a:lnTo>
                    <a:pt x="7268" y="795"/>
                  </a:lnTo>
                  <a:lnTo>
                    <a:pt x="7268" y="594"/>
                  </a:lnTo>
                  <a:lnTo>
                    <a:pt x="7268" y="396"/>
                  </a:lnTo>
                  <a:lnTo>
                    <a:pt x="7269" y="197"/>
                  </a:lnTo>
                  <a:lnTo>
                    <a:pt x="7269" y="0"/>
                  </a:lnTo>
                  <a:lnTo>
                    <a:pt x="549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ru-RU" sz="1350">
                <a:solidFill>
                  <a:prstClr val="white"/>
                </a:solidFill>
              </a:endParaRPr>
            </a:p>
          </p:txBody>
        </p:sp>
      </p:grpSp>
      <p:sp>
        <p:nvSpPr>
          <p:cNvPr id="2" name="AutoShape 2" descr="https://yt3.ggpht.com/a/AATXAJyE-hmvT0CAIZI7de4n_Zmlv1ZsyK0JKmn3eA=s900-c-k-c0xffffffff-no-rj-mo"/>
          <p:cNvSpPr>
            <a:spLocks noChangeAspect="1" noChangeArrowheads="1"/>
          </p:cNvSpPr>
          <p:nvPr/>
        </p:nvSpPr>
        <p:spPr bwMode="auto">
          <a:xfrm>
            <a:off x="208271" y="-144463"/>
            <a:ext cx="40804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385439" y="4293097"/>
            <a:ext cx="7544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14254" y="1395717"/>
            <a:ext cx="82307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Изменения в </a:t>
            </a:r>
            <a:r>
              <a:rPr lang="ru-RU" sz="2400" b="1" dirty="0" smtClean="0"/>
              <a:t>Федеральный закон №273-ФЗ </a:t>
            </a:r>
            <a:r>
              <a:rPr lang="ru-RU" sz="2400" b="1" dirty="0"/>
              <a:t>и новая примерная программа воспитания.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270040" y="4616261"/>
            <a:ext cx="82307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 Сергеевич Попов</a:t>
            </a:r>
          </a:p>
          <a:p>
            <a:pPr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КК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ИПК</a:t>
            </a:r>
          </a:p>
          <a:p>
            <a:pPr algn="just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профессиональных компетенций руководителей и системных изменений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85575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0924" y="1196753"/>
            <a:ext cx="11394849" cy="4824637"/>
          </a:xfrm>
        </p:spPr>
        <p:txBody>
          <a:bodyPr/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– Институт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развития образования РАО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(цель из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 Президента РФ от 7 мая 2018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г.: «…обеспечить…воспитание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традиций…»);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Октябрь-ноябрь 2019 г., 756 школ в 83 регионах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школ в Красноярском крае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и доработка.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2019 г.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Решением об одобрении ФУМО от 02.06.2020 г.;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просвещения № ДГ-1249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 от 04.08.2020 г.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4674633" y="1"/>
            <a:ext cx="5408662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программа 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</p:txBody>
      </p:sp>
    </p:spTree>
    <p:extLst>
      <p:ext uri="{BB962C8B-B14F-4D97-AF65-F5344CB8AC3E}">
        <p14:creationId xmlns:p14="http://schemas.microsoft.com/office/powerpoint/2010/main" val="207375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0924" y="1124745"/>
            <a:ext cx="11394849" cy="4896645"/>
          </a:xfrm>
        </p:spPr>
        <p:txBody>
          <a:bodyPr/>
          <a:lstStyle/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традиционных направлений развития личности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ППВ –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воспитывающей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организации;</a:t>
            </a: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Центральное место –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личностное развитие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ФГОС);</a:t>
            </a:r>
          </a:p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программы: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к российским традиционным духовным ценностям, правилам и нормам поведения в российском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обществе;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ППВ – </a:t>
            </a:r>
            <a:r>
              <a:rPr lang="ru-RU" sz="26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2600" strike="sngStrike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для школы </a:t>
            </a:r>
            <a:r>
              <a:rPr lang="ru-RU" sz="2600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конструктор.</a:t>
            </a:r>
          </a:p>
          <a:p>
            <a:pPr marL="0" indent="0" algn="just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4674633" y="1"/>
            <a:ext cx="5408662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программа </a:t>
            </a:r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2457474" y="1"/>
            <a:ext cx="2217159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67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90924" y="1124745"/>
            <a:ext cx="11394849" cy="4896645"/>
          </a:xfrm>
        </p:spPr>
        <p:txBody>
          <a:bodyPr/>
          <a:lstStyle/>
          <a:p>
            <a:pPr marL="0" indent="0" algn="ctr">
              <a:buNone/>
            </a:pPr>
            <a:endParaRPr lang="en-US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strike="sngStrik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Научная работа;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РПВ –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традиции ВР школы;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РПВ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условиях изменений и неопределенности</a:t>
            </a:r>
          </a:p>
          <a:p>
            <a:pPr marL="0" indent="0" algn="just">
              <a:buNone/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 bwMode="auto">
          <a:xfrm>
            <a:off x="4674633" y="1"/>
            <a:ext cx="5408662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программа воспитания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 bwMode="auto">
          <a:xfrm>
            <a:off x="2457474" y="1"/>
            <a:ext cx="2217159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28620"/>
              </p:ext>
            </p:extLst>
          </p:nvPr>
        </p:nvGraphicFramePr>
        <p:xfrm>
          <a:off x="490925" y="1125538"/>
          <a:ext cx="11395379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Текст 2"/>
          <p:cNvSpPr txBox="1">
            <a:spLocks/>
          </p:cNvSpPr>
          <p:nvPr/>
        </p:nvSpPr>
        <p:spPr bwMode="auto">
          <a:xfrm>
            <a:off x="1859735" y="760421"/>
            <a:ext cx="8386645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разделы программы воспитания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01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1" y="1687514"/>
            <a:ext cx="11003244" cy="4693814"/>
          </a:xfrm>
        </p:spPr>
        <p:txBody>
          <a:bodyPr/>
          <a:lstStyle/>
          <a:p>
            <a:pPr latinLnBrk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усвоении ими знаний основных норм, которые общество выработало на основе этих ценностей (то есть, в усвоении 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знаний);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их позитивных отношений к этим общественным ценностям (то есть в развитии их социально значимых отношений);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приобретении ими соответствующего этим ценностям     опыта поведения, опыта применения сформированных      знаний и отношений на практике (то есть в приобретении ими опыта осуществления социально значимых дел).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1011501" y="1047752"/>
            <a:ext cx="10796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/>
              <a:t>Л</a:t>
            </a:r>
            <a:r>
              <a:rPr lang="ru-RU" kern="0" dirty="0" smtClean="0"/>
              <a:t>ичностное </a:t>
            </a:r>
            <a:r>
              <a:rPr lang="ru-RU" kern="0" dirty="0"/>
              <a:t>развитие школьников, проявляющееся: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71031" y="116632"/>
            <a:ext cx="4434318" cy="773112"/>
          </a:xfrm>
        </p:spPr>
        <p:txBody>
          <a:bodyPr/>
          <a:lstStyle/>
          <a:p>
            <a:r>
              <a:rPr lang="ru-RU" dirty="0" smtClean="0"/>
              <a:t>ЦЕЛЬ ВОСПИТАНИЯ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35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1" y="1687514"/>
            <a:ext cx="11196040" cy="4693814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</a:t>
            </a:r>
          </a:p>
          <a:p>
            <a:pPr marL="0" indent="0" algn="ctr">
              <a:buNone/>
            </a:pP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УСИЛИЯ ПЕДАГОГА – УСИЛИЯ РЕБЕНКА</a:t>
            </a:r>
          </a:p>
          <a:p>
            <a:pPr marL="0" indent="0" algn="ctr">
              <a:buNone/>
            </a:pP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ПАРТНЕРСТВО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ГЛАВНОЕ: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412096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1" y="1687514"/>
            <a:ext cx="11003244" cy="4693814"/>
          </a:xfrm>
        </p:spPr>
        <p:txBody>
          <a:bodyPr/>
          <a:lstStyle/>
          <a:p>
            <a:pPr latinLnBrk="1"/>
            <a:r>
              <a:rPr lang="en-US" b="1" i="1" dirty="0" err="1" smtClean="0"/>
              <a:t>уровень</a:t>
            </a:r>
            <a:r>
              <a:rPr lang="en-US" b="1" i="1" dirty="0" smtClean="0"/>
              <a:t> </a:t>
            </a:r>
            <a:r>
              <a:rPr lang="en-US" b="1" i="1" dirty="0" err="1"/>
              <a:t>начального</a:t>
            </a:r>
            <a:r>
              <a:rPr lang="en-US" b="1" i="1" dirty="0"/>
              <a:t> </a:t>
            </a:r>
            <a:r>
              <a:rPr lang="en-US" b="1" i="1" dirty="0" err="1"/>
              <a:t>общего</a:t>
            </a:r>
            <a:r>
              <a:rPr lang="en-US" b="1" i="1" dirty="0"/>
              <a:t> </a:t>
            </a:r>
            <a:r>
              <a:rPr lang="en-US" b="1" i="1" dirty="0" smtClean="0"/>
              <a:t>образования</a:t>
            </a:r>
            <a:r>
              <a:rPr lang="ru-RU" b="1" i="1" dirty="0" smtClean="0"/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усвоении ими знаний основных норм, которые общество выработало на основе этих ценностей (то есть, в усвоении 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значимых знаний); </a:t>
            </a:r>
          </a:p>
          <a:p>
            <a:pPr latinLnBrk="1"/>
            <a:r>
              <a:rPr lang="en-US" b="1" i="1" dirty="0" err="1"/>
              <a:t>уровень</a:t>
            </a:r>
            <a:r>
              <a:rPr lang="en-US" b="1" i="1" dirty="0"/>
              <a:t> </a:t>
            </a:r>
            <a:r>
              <a:rPr lang="en-US" b="1" i="1" dirty="0" err="1"/>
              <a:t>основного</a:t>
            </a:r>
            <a:r>
              <a:rPr lang="en-US" b="1" i="1" dirty="0"/>
              <a:t> </a:t>
            </a:r>
            <a:r>
              <a:rPr lang="en-US" b="1" i="1" dirty="0" err="1"/>
              <a:t>общего</a:t>
            </a:r>
            <a:r>
              <a:rPr lang="en-US" b="1" i="1" dirty="0"/>
              <a:t> </a:t>
            </a:r>
            <a:r>
              <a:rPr lang="en-US" b="1" i="1" dirty="0" smtClean="0"/>
              <a:t>образования</a:t>
            </a:r>
            <a:r>
              <a:rPr lang="ru-RU" b="1" i="1" dirty="0" smtClean="0"/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развитии их позитивных отношений к этим общественным ценностям (то есть в развитии их социально значимых отношений);</a:t>
            </a:r>
          </a:p>
          <a:p>
            <a:pPr latinLnBrk="1"/>
            <a:r>
              <a:rPr lang="en-US" b="1" i="1" dirty="0" err="1"/>
              <a:t>уровень</a:t>
            </a:r>
            <a:r>
              <a:rPr lang="en-US" b="1" i="1" dirty="0"/>
              <a:t> </a:t>
            </a:r>
            <a:r>
              <a:rPr lang="en-US" b="1" i="1" dirty="0" err="1"/>
              <a:t>среднего</a:t>
            </a:r>
            <a:r>
              <a:rPr lang="en-US" b="1" i="1" dirty="0"/>
              <a:t> </a:t>
            </a:r>
            <a:r>
              <a:rPr lang="en-US" b="1" i="1" dirty="0" err="1"/>
              <a:t>общего</a:t>
            </a:r>
            <a:r>
              <a:rPr lang="en-US" b="1" i="1" dirty="0"/>
              <a:t> </a:t>
            </a:r>
            <a:r>
              <a:rPr lang="en-US" b="1" i="1" dirty="0" smtClean="0"/>
              <a:t>образования</a:t>
            </a:r>
            <a:r>
              <a:rPr lang="ru-RU" b="1" i="1" dirty="0" smtClean="0"/>
              <a:t>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приобретении ими соответствующего этим ценностям     опыта поведения, опыта применения сформированных      знаний и отношений на практике (то есть в приобретении ими опыта осуществления социально значимых дел).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1011501" y="1047752"/>
            <a:ext cx="10796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/>
              <a:t>Л</a:t>
            </a:r>
            <a:r>
              <a:rPr lang="ru-RU" kern="0" dirty="0" smtClean="0"/>
              <a:t>ичностное </a:t>
            </a:r>
            <a:r>
              <a:rPr lang="ru-RU" kern="0" dirty="0"/>
              <a:t>развитие школьников, проявляющееся: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71031" y="116632"/>
            <a:ext cx="4434318" cy="773112"/>
          </a:xfrm>
        </p:spPr>
        <p:txBody>
          <a:bodyPr/>
          <a:lstStyle/>
          <a:p>
            <a:r>
              <a:rPr lang="ru-RU" dirty="0" smtClean="0"/>
              <a:t>ЦЕЛЬ ВОСПИТАНИЯ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1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1" y="1687514"/>
            <a:ext cx="11003244" cy="3613694"/>
          </a:xfrm>
        </p:spPr>
        <p:txBody>
          <a:bodyPr/>
          <a:lstStyle/>
          <a:p>
            <a:pPr latinLnBrk="1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чего на самом деле мы работаем 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детьми?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мы проводим уроки,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беседы, классные часы?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мы берем руководство кружком или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факультативом?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atinLnBrk="1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чего мы ведем своих ребят в поход или готовим вместе с ними школьный спектакль?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1011501" y="1047752"/>
            <a:ext cx="10796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Как начать работать с целью?</a:t>
            </a:r>
            <a:endParaRPr lang="ru-RU" kern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71031" y="116632"/>
            <a:ext cx="4434318" cy="773112"/>
          </a:xfrm>
        </p:spPr>
        <p:txBody>
          <a:bodyPr/>
          <a:lstStyle/>
          <a:p>
            <a:r>
              <a:rPr lang="ru-RU" dirty="0" smtClean="0"/>
              <a:t>ЦЕЛЬ ВОСПИТАНИЯ</a:t>
            </a:r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 bwMode="auto">
          <a:xfrm>
            <a:off x="2457474" y="1"/>
            <a:ext cx="2217159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0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pPr algn="ctr"/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адачи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514" y="908720"/>
            <a:ext cx="11196040" cy="5616624"/>
          </a:xfrm>
        </p:spPr>
        <p:txBody>
          <a:bodyPr/>
          <a:lstStyle/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воспитательные возможности общешкольных ключевых дел, поддерживать традиции их коллективного планирования, организации, проведения и анализа в школьном сообществе;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потенциал классного руководства в воспитании школьников, поддерживать активное участие классных сообществ в жизни школы;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вовлекать школьников в кружки, секции, клубы, студии и иные объединения, работающие по школьным программам внеурочной деятельности, реализовывать их воспитательные возможности;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в воспитании детей возможности школьного урока, поддерживать использование на уроках интерактивных форм занятий с учащимися; 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инициировать и поддерживать ученическое самоуправление – как на уровне школы, так и на уровне классных сообществ; 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поддерживать деятельность функционирующих на базе школы детских общественных объединений и организаций;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для школьников экскурсии, экспедиции, походы и реализовывать их воспитательный потенциал;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профориентационную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работу со школьниками;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школьных медиа, реализовывать их воспитательный потенциал; 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предметно-эстетическую среду школы и реализовывать ее воспитательные возможности;</a:t>
            </a:r>
          </a:p>
          <a:p>
            <a:pPr lvl="0" algn="just"/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работу с семьями школьников, их родителями или законными представителями, направленную на совместное решение проблем личностного развития детей.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00119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642436"/>
              </p:ext>
            </p:extLst>
          </p:nvPr>
        </p:nvGraphicFramePr>
        <p:xfrm>
          <a:off x="490925" y="1125538"/>
          <a:ext cx="11395379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Текст 2"/>
          <p:cNvSpPr txBox="1">
            <a:spLocks/>
          </p:cNvSpPr>
          <p:nvPr/>
        </p:nvSpPr>
        <p:spPr bwMode="auto">
          <a:xfrm>
            <a:off x="1859735" y="760421"/>
            <a:ext cx="8386645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разделы программы воспитания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5040486" y="2276872"/>
            <a:ext cx="26642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78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5908" y="1333583"/>
            <a:ext cx="5408662" cy="639763"/>
          </a:xfrm>
        </p:spPr>
        <p:txBody>
          <a:bodyPr/>
          <a:lstStyle/>
          <a:p>
            <a:r>
              <a:rPr lang="ru-RU" dirty="0" smtClean="0"/>
              <a:t>До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908" y="1844824"/>
            <a:ext cx="5408662" cy="3951288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воспитание - деятельность,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направленная на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1534" y="1268761"/>
            <a:ext cx="5410786" cy="639763"/>
          </a:xfrm>
        </p:spPr>
        <p:txBody>
          <a:bodyPr/>
          <a:lstStyle/>
          <a:p>
            <a:pPr algn="r"/>
            <a:r>
              <a:rPr lang="ru-RU" dirty="0" smtClean="0"/>
              <a:t>После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20471" y="1844824"/>
            <a:ext cx="5410786" cy="3951288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2: формирование у обучающихся чувства патриотизма, гражданственности, уважения к памяти защитников Отечества и подвигам Героев Отечества, 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 природе и окружающей среде.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Статья 2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08114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600123"/>
              </p:ext>
            </p:extLst>
          </p:nvPr>
        </p:nvGraphicFramePr>
        <p:xfrm>
          <a:off x="490925" y="1124744"/>
          <a:ext cx="11395379" cy="4895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Текст 2"/>
          <p:cNvSpPr txBox="1">
            <a:spLocks/>
          </p:cNvSpPr>
          <p:nvPr/>
        </p:nvSpPr>
        <p:spPr bwMode="auto">
          <a:xfrm>
            <a:off x="1879085" y="1196753"/>
            <a:ext cx="8386645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Виды, формы и содержание деятельности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53008774"/>
              </p:ext>
            </p:extLst>
          </p:nvPr>
        </p:nvGraphicFramePr>
        <p:xfrm>
          <a:off x="2104921" y="2348880"/>
          <a:ext cx="816080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Текст 2"/>
          <p:cNvSpPr txBox="1">
            <a:spLocks/>
          </p:cNvSpPr>
          <p:nvPr/>
        </p:nvSpPr>
        <p:spPr bwMode="auto">
          <a:xfrm>
            <a:off x="2457474" y="1"/>
            <a:ext cx="2217159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268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ИНВАРИАНТНЫЕ МОДУЛИ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279544973"/>
              </p:ext>
            </p:extLst>
          </p:nvPr>
        </p:nvGraphicFramePr>
        <p:xfrm>
          <a:off x="-1" y="1124744"/>
          <a:ext cx="1224121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39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ВАРИАТИВНЫЕ МОДУЛИ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506275333"/>
              </p:ext>
            </p:extLst>
          </p:nvPr>
        </p:nvGraphicFramePr>
        <p:xfrm>
          <a:off x="-1" y="1124744"/>
          <a:ext cx="12241213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860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3894"/>
              </p:ext>
            </p:extLst>
          </p:nvPr>
        </p:nvGraphicFramePr>
        <p:xfrm>
          <a:off x="529510" y="1268760"/>
          <a:ext cx="11374989" cy="48965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74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8795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воспитания</a:t>
                      </a:r>
                    </a:p>
                  </a:txBody>
                  <a:tcPr marL="91809" marR="918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147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для всех уровней общего образования разделы: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195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«Особенности организуемого в школе воспитательного процесса»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195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«Цель и задачи воспитания»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195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«Виды, формы и содержание деятельности»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361950" algn="l"/>
                        </a:tabLs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«Основные направления самоанализа воспитательной работы»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91809" marR="918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627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Особенные для каждого уровня общего образования приложения: </a:t>
                      </a:r>
                      <a:endParaRPr lang="ru-RU" sz="2000" kern="1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latinLnBrk="1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ru-RU" sz="20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календарные </a:t>
                      </a:r>
                      <a:r>
                        <a:rPr lang="ru-RU" sz="20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планы воспитательной работы</a:t>
                      </a:r>
                    </a:p>
                  </a:txBody>
                  <a:tcPr marL="91809" marR="918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202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 bwMode="auto">
          <a:xfrm>
            <a:off x="2160166" y="0"/>
            <a:ext cx="8386645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Важные принципы программы воспитания</a:t>
            </a:r>
            <a:endParaRPr lang="ru-RU" sz="32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7030416"/>
              </p:ext>
            </p:extLst>
          </p:nvPr>
        </p:nvGraphicFramePr>
        <p:xfrm>
          <a:off x="2124858" y="1014940"/>
          <a:ext cx="8160809" cy="5440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950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"/>
          <p:cNvSpPr txBox="1">
            <a:spLocks/>
          </p:cNvSpPr>
          <p:nvPr/>
        </p:nvSpPr>
        <p:spPr bwMode="auto">
          <a:xfrm>
            <a:off x="1879085" y="1196753"/>
            <a:ext cx="8386645" cy="9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разработки</a:t>
            </a:r>
            <a:endParaRPr lang="ru-RU" sz="28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529510" y="2420888"/>
            <a:ext cx="1118219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marL="457200" indent="-457200" algn="just">
              <a:buFontTx/>
              <a:buChar char="-"/>
            </a:pP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712259382"/>
              </p:ext>
            </p:extLst>
          </p:nvPr>
        </p:nvGraphicFramePr>
        <p:xfrm>
          <a:off x="143942" y="708730"/>
          <a:ext cx="12097271" cy="5744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630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514" y="1988840"/>
            <a:ext cx="11196040" cy="368570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особенностей и задач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«Дополнительные» материалы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реальной работе школы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программы и плана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Несоответствие второго и третьего разделов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воспитательного потенциала и несоответствие возрастным особенностям в «своих» модулях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ТИПИЧНЫЕ ЗАТРУДНЕНИЯ </a:t>
            </a:r>
            <a:endParaRPr lang="ru-RU" kern="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376190" y="-2823"/>
            <a:ext cx="2916259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3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2061" y="1687514"/>
            <a:ext cx="11196040" cy="4693814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всех вариативных модулей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«собственного» вариативного модуля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Дискретность выделяемых модулей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Некорректное использование понятийного аппарата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Формальный характер описания инвариантных модулей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анализа вместо характеристики направлений самоанализа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ТИПИЧНЫЕ ЗАТРУДНЕНИЯ </a:t>
            </a:r>
            <a:endParaRPr lang="ru-RU" kern="0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2376190" y="-2823"/>
            <a:ext cx="2916259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ru-RU" dirty="0" smtClean="0">
                <a:solidFill>
                  <a:schemeClr val="tx1"/>
                </a:solidFill>
              </a:rPr>
              <a:t>4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9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5908" y="1367633"/>
            <a:ext cx="5408662" cy="639763"/>
          </a:xfrm>
        </p:spPr>
        <p:txBody>
          <a:bodyPr/>
          <a:lstStyle/>
          <a:p>
            <a:r>
              <a:rPr lang="ru-RU" dirty="0" smtClean="0"/>
              <a:t>До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908" y="2060849"/>
            <a:ext cx="5408662" cy="4350469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9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образовательная программа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комплекс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20471" y="1367633"/>
            <a:ext cx="5410786" cy="639763"/>
          </a:xfrm>
        </p:spPr>
        <p:txBody>
          <a:bodyPr/>
          <a:lstStyle/>
          <a:p>
            <a:pPr algn="r"/>
            <a:r>
              <a:rPr lang="ru-RU" dirty="0" smtClean="0"/>
              <a:t>После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55381" y="2060848"/>
            <a:ext cx="5410786" cy="3951288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9: а также в предусмотренных настоящим  Федеральным законом  случаях   в виде рабочей программы  воспитания, календарного плана воспитательной работы, форм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(см. ч. 9.1 ст. 12)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Статья 2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50835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908" y="2060849"/>
            <a:ext cx="11085795" cy="4350469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основная образовательная программа - учебно- методическая документация (примерный учебный план, примерный календарный учебный график, примерные рабочие программы учебных предметов, курсов, дисциплин (модулей), иных компонентов,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настоящим Федеральным законом случаях  примерная рабочая программа воспитания, примерный календарный план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/>
              <a:t>(см. ч. 9.1 ст. 12</a:t>
            </a:r>
            <a:r>
              <a:rPr lang="ru-RU" i="1" dirty="0" smtClean="0"/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определяющая рекомендуемые объем и содержание образования определенного уровня и (или) определенной направленности, планируемые результаты освоения образовательной программы, примерные условия образовательной деятельности, включая примерные расчеты нормативных затрат оказания государственных услуг по реализации образовательной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Статья 2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4903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25058" y="1367633"/>
            <a:ext cx="5408662" cy="639763"/>
          </a:xfrm>
        </p:spPr>
        <p:txBody>
          <a:bodyPr/>
          <a:lstStyle/>
          <a:p>
            <a:pPr algn="ctr"/>
            <a:r>
              <a:rPr lang="ru-RU" dirty="0" smtClean="0"/>
              <a:t>Новая часть 9.1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908" y="2060849"/>
            <a:ext cx="11182193" cy="4350469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Примерные основные общеобразовательные программы, примерные образовательные программы среднего профессионального образования, примерные образовательные программы высшего образования (программы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включают в себя примерную рабочую программу воспитания и примерный календарный план воспитательной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Статья </a:t>
            </a:r>
            <a:r>
              <a:rPr lang="en-US" kern="0" dirty="0" smtClean="0"/>
              <a:t>1</a:t>
            </a:r>
            <a:r>
              <a:rPr lang="ru-RU" kern="0" dirty="0" smtClean="0"/>
              <a:t>2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22355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5908" y="2060849"/>
            <a:ext cx="11182193" cy="4350469"/>
          </a:xfrm>
        </p:spPr>
        <p:txBody>
          <a:bodyPr/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    требования    к   организации      воспитания                          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	Воспитание обучающихся при освоении ими основных образовательных программ в организациях, осуществляющих образовательную деятельность, осуществляется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включаемых в образовательную программу рабочей программы воспитания и календарного плана воспитательной работы,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разрабатываемых и утверждаемых такими организациями самостоятельно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если иное не установлено настоящим Федеральным законом.</a:t>
            </a:r>
          </a:p>
          <a:p>
            <a:pPr marL="0" indent="0" algn="just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1047752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Новая статья </a:t>
            </a:r>
            <a:r>
              <a:rPr lang="en-US" kern="0" dirty="0" smtClean="0"/>
              <a:t>1</a:t>
            </a:r>
            <a:r>
              <a:rPr lang="ru-RU" kern="0" dirty="0" smtClean="0"/>
              <a:t>2.1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307185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37" y="1518964"/>
            <a:ext cx="11182193" cy="49343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освоении ими основных общеобразовательных программ, образовательных программ среднего профессионального образования, образовательных программ высшего образования (программ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программ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специалитета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организациях, осуществляющих образовательную деятельность,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осуществляется на основе включаемых в такие образовательные программы рабочей программы воспитания и календарного плана воспитательной работы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разрабатываемых и утверждаемых с учетом включенных в примерные образовательные программы, указанные в части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9.1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12 настоящего Федерального закона, примерных рабочих программ воспитания и примерных календарных планов воспитательной работы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В разработке рабочих программ воспитания и календарных планов  воспитательной работы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право принимать участие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указанные   в  части  6 статьи 26 настоящего Федерального закона советы обучающихся, советы родителей, представительные органы обучающихся (при их наличии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908721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Новая статья </a:t>
            </a:r>
            <a:r>
              <a:rPr lang="en-US" kern="0" dirty="0" smtClean="0"/>
              <a:t>1</a:t>
            </a:r>
            <a:r>
              <a:rPr lang="ru-RU" kern="0" dirty="0" smtClean="0"/>
              <a:t>2.1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424409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37" y="1518964"/>
            <a:ext cx="11182193" cy="493437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принятии локальных нормативных актов, затрагивающих права обучающихся и работников образовательной организации,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включая рабочую программу воспитания и календарный план воспитательной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учитывается мнение советов обучающихся, советов родителей, представительных органов обучающихся, а также в порядке и в случаях, которые предусмотрены трудовым законодательством, представительных органов работников (при наличии таких представительных органов).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908721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Часть </a:t>
            </a:r>
            <a:r>
              <a:rPr lang="ru-RU" kern="0" dirty="0"/>
              <a:t>3 </a:t>
            </a:r>
            <a:r>
              <a:rPr lang="ru-RU" kern="0" dirty="0" smtClean="0"/>
              <a:t>статьи </a:t>
            </a:r>
            <a:r>
              <a:rPr lang="ru-RU" kern="0" dirty="0"/>
              <a:t>30 </a:t>
            </a:r>
          </a:p>
        </p:txBody>
      </p:sp>
    </p:spTree>
    <p:extLst>
      <p:ext uri="{BB962C8B-B14F-4D97-AF65-F5344CB8AC3E}">
        <p14:creationId xmlns:p14="http://schemas.microsoft.com/office/powerpoint/2010/main" val="15540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74" y="116633"/>
            <a:ext cx="9171678" cy="936104"/>
          </a:xfrm>
        </p:spPr>
        <p:txBody>
          <a:bodyPr/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437" y="1518964"/>
            <a:ext cx="11182193" cy="49343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подлежат приведению в соответствие с положениями Федерального закона от 29 декабря 2012 года N 273-ФЗ "Об образовании в Российской Федерации" (в редакции настоящего Федерального закона)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 сентября 2021 года.</a:t>
            </a:r>
          </a:p>
        </p:txBody>
      </p:sp>
      <p:sp>
        <p:nvSpPr>
          <p:cNvPr id="7" name="Текст 2"/>
          <p:cNvSpPr txBox="1">
            <a:spLocks/>
          </p:cNvSpPr>
          <p:nvPr/>
        </p:nvSpPr>
        <p:spPr bwMode="auto">
          <a:xfrm>
            <a:off x="3517203" y="908721"/>
            <a:ext cx="5408662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ts val="704"/>
              </a:spcBef>
              <a:spcAft>
                <a:spcPct val="0"/>
              </a:spcAft>
              <a:buSzPct val="100000"/>
              <a:buFont typeface="Calibri" panose="020F0502020204030204" pitchFamily="34" charset="0"/>
              <a:buNone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l" rtl="0" eaLnBrk="0" fontAlgn="base" hangingPunct="0">
              <a:spcBef>
                <a:spcPts val="554"/>
              </a:spcBef>
              <a:spcAft>
                <a:spcPct val="0"/>
              </a:spcAft>
              <a:buSzPct val="90000"/>
              <a:buFont typeface="Wingdings" panose="05000000000000000000" pitchFamily="2" charset="2"/>
              <a:buNone/>
              <a:defRPr sz="2000" b="1">
                <a:solidFill>
                  <a:schemeClr val="tx1"/>
                </a:solidFill>
                <a:latin typeface="+mn-lt"/>
              </a:defRPr>
            </a:lvl2pPr>
            <a:lvl3pPr marL="914378" indent="0" algn="l" rtl="0" eaLnBrk="0" fontAlgn="base" hangingPunct="0">
              <a:spcBef>
                <a:spcPts val="497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anose="05000000000000000000" pitchFamily="2" charset="2"/>
              <a:buNone/>
              <a:defRPr sz="1800" b="1">
                <a:solidFill>
                  <a:schemeClr val="tx1"/>
                </a:solidFill>
                <a:latin typeface="+mn-lt"/>
              </a:defRPr>
            </a:lvl3pPr>
            <a:lvl4pPr marL="1371566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A5AB81"/>
              </a:buClr>
              <a:buSzPct val="7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4pPr>
            <a:lvl5pPr marL="1828754" indent="0" algn="l" rtl="0" eaLnBrk="0" fontAlgn="base" hangingPunct="0">
              <a:spcBef>
                <a:spcPts val="404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anose="05000000000000000000" pitchFamily="2" charset="2"/>
              <a:buNone/>
              <a:defRPr sz="1600" b="1">
                <a:solidFill>
                  <a:schemeClr val="tx1"/>
                </a:solidFill>
                <a:latin typeface="+mn-lt"/>
              </a:defRPr>
            </a:lvl5pPr>
            <a:lvl6pPr marL="2285943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6pPr>
            <a:lvl7pPr marL="2743132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7pPr>
            <a:lvl8pPr marL="3200320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8pPr>
            <a:lvl9pPr marL="3657509" indent="0" algn="l" rtl="0" fontAlgn="base">
              <a:spcBef>
                <a:spcPts val="400"/>
              </a:spcBef>
              <a:spcAft>
                <a:spcPct val="0"/>
              </a:spcAft>
              <a:buClr>
                <a:srgbClr val="D8B25C"/>
              </a:buClr>
              <a:buSzPct val="65000"/>
              <a:buFont typeface="Wingdings" pitchFamily="2" charset="2"/>
              <a:buNone/>
              <a:defRPr sz="1600" b="1">
                <a:solidFill>
                  <a:srgbClr val="FF0000"/>
                </a:solidFill>
                <a:latin typeface="+mn-lt"/>
              </a:defRPr>
            </a:lvl9pPr>
          </a:lstStyle>
          <a:p>
            <a:pPr algn="ctr"/>
            <a:r>
              <a:rPr lang="ru-RU" kern="0" dirty="0" smtClean="0"/>
              <a:t>Часть 2 статьи 2 № 304-ФЗ </a:t>
            </a:r>
            <a:endParaRPr lang="ru-RU" kern="0" dirty="0"/>
          </a:p>
        </p:txBody>
      </p:sp>
    </p:spTree>
    <p:extLst>
      <p:ext uri="{BB962C8B-B14F-4D97-AF65-F5344CB8AC3E}">
        <p14:creationId xmlns:p14="http://schemas.microsoft.com/office/powerpoint/2010/main" val="69089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ипк новый">
  <a:themeElements>
    <a:clrScheme name="5_ипк новый 1">
      <a:dk1>
        <a:srgbClr val="000000"/>
      </a:dk1>
      <a:lt1>
        <a:srgbClr val="FFFFFF"/>
      </a:lt1>
      <a:dk2>
        <a:srgbClr val="FFFFFF"/>
      </a:dk2>
      <a:lt2>
        <a:srgbClr val="EBDDC3"/>
      </a:lt2>
      <a:accent1>
        <a:srgbClr val="94B6D2"/>
      </a:accent1>
      <a:accent2>
        <a:srgbClr val="DD8047"/>
      </a:accent2>
      <a:accent3>
        <a:srgbClr val="FFFFFF"/>
      </a:accent3>
      <a:accent4>
        <a:srgbClr val="000000"/>
      </a:accent4>
      <a:accent5>
        <a:srgbClr val="C8D7E5"/>
      </a:accent5>
      <a:accent6>
        <a:srgbClr val="C8733F"/>
      </a:accent6>
      <a:hlink>
        <a:srgbClr val="F7B615"/>
      </a:hlink>
      <a:folHlink>
        <a:srgbClr val="704404"/>
      </a:folHlink>
    </a:clrScheme>
    <a:fontScheme name="5_ипк новый">
      <a:majorFont>
        <a:latin typeface="Optima Cyr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ипк новый 1">
        <a:dk1>
          <a:srgbClr val="000000"/>
        </a:dk1>
        <a:lt1>
          <a:srgbClr val="FFFFFF"/>
        </a:lt1>
        <a:dk2>
          <a:srgbClr val="FFFFFF"/>
        </a:dk2>
        <a:lt2>
          <a:srgbClr val="EBDDC3"/>
        </a:lt2>
        <a:accent1>
          <a:srgbClr val="94B6D2"/>
        </a:accent1>
        <a:accent2>
          <a:srgbClr val="DD8047"/>
        </a:accent2>
        <a:accent3>
          <a:srgbClr val="FFFFFF"/>
        </a:accent3>
        <a:accent4>
          <a:srgbClr val="000000"/>
        </a:accent4>
        <a:accent5>
          <a:srgbClr val="C8D7E5"/>
        </a:accent5>
        <a:accent6>
          <a:srgbClr val="C8733F"/>
        </a:accent6>
        <a:hlink>
          <a:srgbClr val="F7B615"/>
        </a:hlink>
        <a:folHlink>
          <a:srgbClr val="70440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3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FFFFFF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</TotalTime>
  <Words>1638</Words>
  <Application>Microsoft Office PowerPoint</Application>
  <PresentationFormat>Произвольный</PresentationFormat>
  <Paragraphs>173</Paragraphs>
  <Slides>27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7" baseType="lpstr">
      <vt:lpstr>Arial</vt:lpstr>
      <vt:lpstr>Calibri</vt:lpstr>
      <vt:lpstr>Optima Cyr</vt:lpstr>
      <vt:lpstr>Symbol</vt:lpstr>
      <vt:lpstr>Times New Roman</vt:lpstr>
      <vt:lpstr>Wingdings</vt:lpstr>
      <vt:lpstr>Wingdings 2</vt:lpstr>
      <vt:lpstr>11_ипк новый</vt:lpstr>
      <vt:lpstr>9_ипк новый</vt:lpstr>
      <vt:lpstr>10_ипк новый</vt:lpstr>
      <vt:lpstr>Презентация PowerPoint</vt:lpstr>
      <vt:lpstr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vt:lpstr>
      <vt:lpstr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vt:lpstr>
      <vt:lpstr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vt:lpstr>
      <vt:lpstr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vt:lpstr>
      <vt:lpstr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vt:lpstr>
      <vt:lpstr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vt:lpstr>
      <vt:lpstr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vt:lpstr>
      <vt:lpstr>Федеральный закон от 31.07.2020 N 304-ФЗ "О внесении изменений в Федеральный закон "Об образовании в Российской Федерации" по вопросам воспитания обучающихся"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ВОСПИТАНИЯ</vt:lpstr>
      <vt:lpstr>Презентация PowerPoint</vt:lpstr>
      <vt:lpstr>ЦЕЛЬ ВОСПИТАНИЯ</vt:lpstr>
      <vt:lpstr>ЦЕЛЬ ВОСПИТАНИЯ</vt:lpstr>
      <vt:lpstr>Задачи</vt:lpstr>
      <vt:lpstr>Презентация PowerPoint</vt:lpstr>
      <vt:lpstr>Презентация PowerPoint</vt:lpstr>
      <vt:lpstr>ИНВАРИАНТНЫЕ МОДУЛИ</vt:lpstr>
      <vt:lpstr>ВАРИАТИВНЫЕ МОДУЛИ</vt:lpstr>
      <vt:lpstr>Презентация PowerPoint</vt:lpstr>
      <vt:lpstr>Презентация PowerPoint</vt:lpstr>
      <vt:lpstr>Презентация PowerPoint</vt:lpstr>
      <vt:lpstr>23</vt:lpstr>
      <vt:lpstr>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learn2-08</dc:creator>
  <cp:lastModifiedBy>Tausnew10</cp:lastModifiedBy>
  <cp:revision>160</cp:revision>
  <cp:lastPrinted>2020-03-18T10:41:48Z</cp:lastPrinted>
  <dcterms:created xsi:type="dcterms:W3CDTF">2020-03-13T08:55:06Z</dcterms:created>
  <dcterms:modified xsi:type="dcterms:W3CDTF">2021-02-19T02:50:10Z</dcterms:modified>
</cp:coreProperties>
</file>