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32" r:id="rId2"/>
    <p:sldId id="325" r:id="rId3"/>
    <p:sldId id="326" r:id="rId4"/>
    <p:sldId id="327" r:id="rId5"/>
    <p:sldId id="328" r:id="rId6"/>
    <p:sldId id="329" r:id="rId7"/>
    <p:sldId id="33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22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Efimovsky" initials="A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00B050"/>
    <a:srgbClr val="D7181E"/>
    <a:srgbClr val="FFCCCC"/>
    <a:srgbClr val="FFFF99"/>
    <a:srgbClr val="B3CEE5"/>
    <a:srgbClr val="CCFF99"/>
    <a:srgbClr val="FFCC99"/>
    <a:srgbClr val="F3A67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62" autoAdjust="0"/>
    <p:restoredTop sz="96830" autoAdjust="0"/>
  </p:normalViewPr>
  <p:slideViewPr>
    <p:cSldViewPr snapToGrid="0" showGuides="1">
      <p:cViewPr>
        <p:scale>
          <a:sx n="119" d="100"/>
          <a:sy n="119" d="100"/>
        </p:scale>
        <p:origin x="1242" y="-66"/>
      </p:cViewPr>
      <p:guideLst>
        <p:guide orient="horz" pos="2228"/>
        <p:guide pos="2245"/>
      </p:guideLst>
    </p:cSldViewPr>
  </p:slideViewPr>
  <p:outlineViewPr>
    <p:cViewPr>
      <p:scale>
        <a:sx n="33" d="100"/>
        <a:sy n="33" d="100"/>
      </p:scale>
      <p:origin x="0" y="-1107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7596"/>
    </p:cViewPr>
  </p:sorterViewPr>
  <p:notesViewPr>
    <p:cSldViewPr snapToGrid="0" showGuides="1">
      <p:cViewPr varScale="1">
        <p:scale>
          <a:sx n="97" d="100"/>
          <a:sy n="97" d="100"/>
        </p:scale>
        <p:origin x="6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58752-EDA5-40AB-A891-727AA1C2B917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44027-2C1F-4C73-9A78-FE4A005618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66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21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97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7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10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7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45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59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6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11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82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0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66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ctrTitle"/>
          </p:nvPr>
        </p:nvSpPr>
        <p:spPr>
          <a:xfrm>
            <a:off x="-2" y="0"/>
            <a:ext cx="7152770" cy="6858000"/>
          </a:xfrm>
        </p:spPr>
        <p:txBody>
          <a:bodyPr anchor="ctr">
            <a:normAutofit/>
          </a:bodyPr>
          <a:lstStyle/>
          <a:p>
            <a:r>
              <a:rPr lang="ru-RU" b="1" dirty="0">
                <a:solidFill>
                  <a:srgbClr val="005B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Microsoft YaHei UI" panose="020B0503020204020204" pitchFamily="34" charset="-122"/>
                <a:cs typeface="Segoe UI Semibold" panose="020B0702040204020203" pitchFamily="34" charset="0"/>
              </a:rPr>
              <a:t>ДОРОЖНЫЕ </a:t>
            </a:r>
            <a:br>
              <a:rPr lang="ru-RU" b="1" dirty="0">
                <a:solidFill>
                  <a:srgbClr val="005B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Microsoft YaHei UI" panose="020B0503020204020204" pitchFamily="34" charset="-122"/>
                <a:cs typeface="Segoe UI Semibold" panose="020B0702040204020203" pitchFamily="34" charset="0"/>
              </a:rPr>
            </a:br>
            <a:r>
              <a:rPr lang="ru-RU" b="1" dirty="0">
                <a:solidFill>
                  <a:srgbClr val="005B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Microsoft YaHei UI" panose="020B0503020204020204" pitchFamily="34" charset="-122"/>
                <a:cs typeface="Segoe UI Semibold" panose="020B0702040204020203" pitchFamily="34" charset="0"/>
              </a:rPr>
              <a:t>ЛОВУШКИ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52772" y="1"/>
            <a:ext cx="1999211" cy="6857999"/>
          </a:xfrm>
          <a:prstGeom prst="rect">
            <a:avLst/>
          </a:prstGeom>
          <a:solidFill>
            <a:srgbClr val="005BAA"/>
          </a:solidFill>
          <a:ln>
            <a:noFill/>
          </a:ln>
          <a:effectLst>
            <a:glow rad="25400">
              <a:schemeClr val="tx1">
                <a:lumMod val="50000"/>
                <a:lumOff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3996" y="367314"/>
            <a:ext cx="1816760" cy="14983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Овал 11"/>
          <p:cNvSpPr/>
          <p:nvPr/>
        </p:nvSpPr>
        <p:spPr>
          <a:xfrm>
            <a:off x="6392037" y="4093320"/>
            <a:ext cx="2664000" cy="2664000"/>
          </a:xfrm>
          <a:prstGeom prst="ellipse">
            <a:avLst/>
          </a:prstGeom>
          <a:solidFill>
            <a:schemeClr val="bg1"/>
          </a:solidFill>
          <a:ln w="76200">
            <a:noFill/>
          </a:ln>
          <a:effectLst>
            <a:glow rad="25400">
              <a:schemeClr val="tx1">
                <a:lumMod val="50000"/>
                <a:lumOff val="50000"/>
                <a:alpha val="39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572037" y="4273320"/>
            <a:ext cx="2304000" cy="2304000"/>
          </a:xfrm>
          <a:prstGeom prst="ellipse">
            <a:avLst/>
          </a:prstGeom>
          <a:solidFill>
            <a:srgbClr val="005BAA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1911" y="4637562"/>
            <a:ext cx="440023" cy="1568368"/>
          </a:xfrm>
          <a:prstGeom prst="rect">
            <a:avLst/>
          </a:prstGeom>
          <a:ln>
            <a:noFill/>
          </a:ln>
          <a:effectLst>
            <a:glow rad="25400">
              <a:schemeClr val="tx1">
                <a:lumMod val="50000"/>
                <a:lumOff val="50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11323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9135" y="716238"/>
            <a:ext cx="5125505" cy="409662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37378" y="4993094"/>
            <a:ext cx="64672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Ловушка № 1. </a:t>
            </a:r>
            <a: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Нельзя обходить стоящий автобус ни спереди, </a:t>
            </a:r>
            <a:b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ни сзади! Стоящий автобус закрывает собою участок дороги, </a:t>
            </a:r>
            <a:b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которому в тот момент, когда вы решили перейти проезжую часть, может проезжать автомобиль. Кроме того, люди около остановки обычно спешат и забывают о безопасности. </a:t>
            </a:r>
            <a:b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От остановки надо двигаться в сторону ближайшего пешеходного перехода.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4175" y="105116"/>
            <a:ext cx="81692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ДОРОЖНЫЕ ЛОВУШКИ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15" name="Овал 14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1909" y="4637562"/>
              <a:ext cx="440023" cy="1568368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7205" y="2047490"/>
            <a:ext cx="387598" cy="13815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2304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3" presetClass="entr" presetSubtype="16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149" y="762091"/>
            <a:ext cx="5289709" cy="409662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37378" y="5100674"/>
            <a:ext cx="64672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Ловушка № 2. </a:t>
            </a:r>
            <a: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Умейте предвидеть скрытую опасность! </a:t>
            </a:r>
            <a:b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Из-за стоящего транспорта, дома, забора, кустов и др. может неожиданно выехать автомобиль. Для перехода проезжей </a:t>
            </a:r>
            <a:b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части дороги нужно выбрать такое место, где дорога просматривается в обе стороны.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4175" y="105116"/>
            <a:ext cx="81692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ДОРОЖНЫЕ ЛОВУШКИ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15" name="Овал 14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1909" y="4637562"/>
              <a:ext cx="440023" cy="1568368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54809" y="1174935"/>
            <a:ext cx="387598" cy="13815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4453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3" presetClass="entr" presetSubtype="16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419" y="916616"/>
            <a:ext cx="6346162" cy="432523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0553" y="5584087"/>
            <a:ext cx="64672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Ловушка № 3.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Где имеются 2 полосы движения в одну сторону автомобиль приближающийся со стороны края проезжей </a:t>
            </a:r>
            <a:b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части может скрывать за собой другой автомобиль.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4175" y="105116"/>
            <a:ext cx="81692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ДОРОЖНЫЕ ЛОВУШКИ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15" name="Овал 14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1909" y="4637562"/>
              <a:ext cx="440023" cy="1568368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70139" y="2278330"/>
            <a:ext cx="387598" cy="13815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134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3" presetClass="entr" presetSubtype="16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1826" y="536003"/>
            <a:ext cx="5118294" cy="4558936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30311" y="5187660"/>
            <a:ext cx="64672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Ловушка № 4. </a:t>
            </a:r>
            <a: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 у светофора можно встретить опасность. Водители автомобилей иногда нарушают правила дорожного движения: мчатся на высокой скорости, игнорируя сигналы светофора. Недостаточно просто ориентироваться на зеленый сигнал пешеходного светофора, а убедиться в своей безопасности перед началом движения.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4175" y="105116"/>
            <a:ext cx="81692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ДОРОЖНЫЕ ЛОВУШКИ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15" name="Овал 14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1909" y="4637562"/>
              <a:ext cx="440023" cy="1568368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62920" y="1116502"/>
            <a:ext cx="387598" cy="13815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5262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3" presetClass="entr" presetSubtype="16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4604" y="716003"/>
            <a:ext cx="6364826" cy="461203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26466" y="5433881"/>
            <a:ext cx="64672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Ловушка № 5.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Перед переходом проезжей части надо оценить свои возможности и попытаться совершить переход за один прием. Если вам пришлось все-таки остановится на </a:t>
            </a:r>
            <a:r>
              <a:rPr lang="ru-RU" sz="1600" dirty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сплошной линии разметки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, то необходимо стоять, помня об автомобилях двигающихся у вас  за спиной.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4175" y="105116"/>
            <a:ext cx="81692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ДОРОЖНЫЕ ЛОВУШКИ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15" name="Овал 14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1909" y="4637562"/>
              <a:ext cx="440023" cy="1568368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1184" y="2331265"/>
            <a:ext cx="387598" cy="13815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3326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3" presetClass="entr" presetSubtype="16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063" y="941278"/>
            <a:ext cx="4300563" cy="436473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02176" y="5486009"/>
            <a:ext cx="64672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600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Ловушка № 6.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Арки и выезды из дворов – </a:t>
            </a:r>
            <a:r>
              <a:rPr lang="ru-RU" sz="1600" dirty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места скрытой опасности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. Во дворе необходимо быть бдительным, всегда смотреть во все стороны и прислушиваться к звукам приближающихся автомобилей.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34175" y="105116"/>
            <a:ext cx="81692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ДОРОЖНЫЕ ЛОВУШКИ</a:t>
            </a:r>
          </a:p>
        </p:txBody>
      </p:sp>
      <p:grpSp>
        <p:nvGrpSpPr>
          <p:cNvPr id="12" name="Группа 11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15" name="Овал 14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21909" y="4637562"/>
              <a:ext cx="440023" cy="1568368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1833" y="2004316"/>
            <a:ext cx="387598" cy="13815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7708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3" presetClass="entr" presetSubtype="16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9025</TotalTime>
  <Words>172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Microsoft YaHei UI</vt:lpstr>
      <vt:lpstr>Arial</vt:lpstr>
      <vt:lpstr>Calibri</vt:lpstr>
      <vt:lpstr>Calibri Light</vt:lpstr>
      <vt:lpstr>Segoe UI</vt:lpstr>
      <vt:lpstr>Segoe UI Semibold</vt:lpstr>
      <vt:lpstr>Тема Office</vt:lpstr>
      <vt:lpstr>ДОРОЖНЫЕ  ЛОВУШКИ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ВЕЛОСИПЕД</dc:title>
  <dc:creator>Andrew Efimovsky</dc:creator>
  <cp:lastModifiedBy>Tausnew10</cp:lastModifiedBy>
  <cp:revision>292</cp:revision>
  <dcterms:created xsi:type="dcterms:W3CDTF">2019-08-19T07:52:16Z</dcterms:created>
  <dcterms:modified xsi:type="dcterms:W3CDTF">2021-03-10T02:11:29Z</dcterms:modified>
</cp:coreProperties>
</file>